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64" r:id="rId2"/>
    <p:sldId id="300" r:id="rId3"/>
    <p:sldId id="293" r:id="rId4"/>
    <p:sldId id="266" r:id="rId5"/>
    <p:sldId id="284" r:id="rId6"/>
    <p:sldId id="291" r:id="rId7"/>
    <p:sldId id="286" r:id="rId8"/>
    <p:sldId id="292" r:id="rId9"/>
    <p:sldId id="298" r:id="rId10"/>
    <p:sldId id="267" r:id="rId11"/>
    <p:sldId id="294" r:id="rId12"/>
    <p:sldId id="268" r:id="rId13"/>
    <p:sldId id="269" r:id="rId14"/>
    <p:sldId id="301" r:id="rId15"/>
    <p:sldId id="296" r:id="rId16"/>
    <p:sldId id="299" r:id="rId17"/>
    <p:sldId id="302" r:id="rId18"/>
    <p:sldId id="273" r:id="rId19"/>
    <p:sldId id="297" r:id="rId20"/>
    <p:sldId id="303" r:id="rId21"/>
    <p:sldId id="304" r:id="rId22"/>
    <p:sldId id="308" r:id="rId23"/>
    <p:sldId id="306" r:id="rId24"/>
    <p:sldId id="309" r:id="rId25"/>
  </p:sldIdLst>
  <p:sldSz cx="9144000" cy="6858000" type="screen4x3"/>
  <p:notesSz cx="6807200" cy="99393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rene Huber" initials="IH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6EB4"/>
    <a:srgbClr val="F47474"/>
    <a:srgbClr val="FA8214"/>
    <a:srgbClr val="AFDC7E"/>
    <a:srgbClr val="567D27"/>
    <a:srgbClr val="82BE3C"/>
    <a:srgbClr val="9E0000"/>
    <a:srgbClr val="DCA01E"/>
    <a:srgbClr val="50AAE6"/>
    <a:srgbClr val="A000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unkle Formatvorlage 1 - Akz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ittlere Formatvorlage 4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25" autoAdjust="0"/>
    <p:restoredTop sz="78064" autoAdjust="0"/>
  </p:normalViewPr>
  <p:slideViewPr>
    <p:cSldViewPr showGuides="1">
      <p:cViewPr>
        <p:scale>
          <a:sx n="113" d="100"/>
          <a:sy n="113" d="100"/>
        </p:scale>
        <p:origin x="1360" y="-6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576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>
        <p:scale>
          <a:sx n="242" d="100"/>
          <a:sy n="242" d="100"/>
        </p:scale>
        <p:origin x="2504" y="-312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commentAuthors" Target="commentAuthors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6E25B3-C198-164A-AC7A-81C565172C6F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6A5D35A7-B980-0D46-A862-3F5118C945D3}">
      <dgm:prSet phldrT="[Text]" custT="1"/>
      <dgm:spPr/>
      <dgm:t>
        <a:bodyPr/>
        <a:lstStyle/>
        <a:p>
          <a:r>
            <a:rPr lang="de-DE" sz="1050" dirty="0" smtClean="0"/>
            <a:t>Aufgabe vorstellen</a:t>
          </a:r>
          <a:endParaRPr lang="de-DE" sz="1050" dirty="0"/>
        </a:p>
      </dgm:t>
    </dgm:pt>
    <dgm:pt modelId="{556E8865-8F8F-E347-8E3B-7D3F573B702A}" type="parTrans" cxnId="{EE90DE5A-F34E-5546-A253-A9A8744CBFEC}">
      <dgm:prSet/>
      <dgm:spPr/>
      <dgm:t>
        <a:bodyPr/>
        <a:lstStyle/>
        <a:p>
          <a:endParaRPr lang="de-DE"/>
        </a:p>
      </dgm:t>
    </dgm:pt>
    <dgm:pt modelId="{783B5BD9-F5B7-AC4C-9399-95699044042B}" type="sibTrans" cxnId="{EE90DE5A-F34E-5546-A253-A9A8744CBFEC}">
      <dgm:prSet/>
      <dgm:spPr/>
      <dgm:t>
        <a:bodyPr/>
        <a:lstStyle/>
        <a:p>
          <a:endParaRPr lang="de-DE"/>
        </a:p>
      </dgm:t>
    </dgm:pt>
    <dgm:pt modelId="{032C3232-D020-6145-BF76-350E97BF4F3D}">
      <dgm:prSet phldrT="[Text]" custT="1"/>
      <dgm:spPr/>
      <dgm:t>
        <a:bodyPr/>
        <a:lstStyle/>
        <a:p>
          <a:r>
            <a:rPr lang="de-DE" sz="1050" dirty="0" smtClean="0"/>
            <a:t>Modellbildung</a:t>
          </a:r>
          <a:endParaRPr lang="de-DE" sz="1050" dirty="0"/>
        </a:p>
      </dgm:t>
    </dgm:pt>
    <dgm:pt modelId="{991B1166-8F40-BE49-857B-CFBDD470C9FB}" type="parTrans" cxnId="{6248279E-D076-DA48-B387-685EB561C733}">
      <dgm:prSet/>
      <dgm:spPr/>
      <dgm:t>
        <a:bodyPr/>
        <a:lstStyle/>
        <a:p>
          <a:endParaRPr lang="de-DE"/>
        </a:p>
      </dgm:t>
    </dgm:pt>
    <dgm:pt modelId="{11FD83DF-DC5B-F943-AFFC-EFF99B4526F3}" type="sibTrans" cxnId="{6248279E-D076-DA48-B387-685EB561C733}">
      <dgm:prSet/>
      <dgm:spPr/>
      <dgm:t>
        <a:bodyPr/>
        <a:lstStyle/>
        <a:p>
          <a:endParaRPr lang="de-DE"/>
        </a:p>
      </dgm:t>
    </dgm:pt>
    <dgm:pt modelId="{BC1A987C-6D52-3543-958B-FB217AF23DAE}">
      <dgm:prSet custT="1"/>
      <dgm:spPr/>
      <dgm:t>
        <a:bodyPr/>
        <a:lstStyle/>
        <a:p>
          <a:r>
            <a:rPr lang="de-DE" sz="1050" dirty="0" smtClean="0"/>
            <a:t>Data-Mining</a:t>
          </a:r>
          <a:endParaRPr lang="de-DE" sz="1050" dirty="0"/>
        </a:p>
      </dgm:t>
    </dgm:pt>
    <dgm:pt modelId="{9FCDF7B1-6408-EC49-9CC8-BFA839D31242}" type="parTrans" cxnId="{BE532386-C624-3447-A36B-A2625EAF924F}">
      <dgm:prSet/>
      <dgm:spPr/>
      <dgm:t>
        <a:bodyPr/>
        <a:lstStyle/>
        <a:p>
          <a:endParaRPr lang="de-DE"/>
        </a:p>
      </dgm:t>
    </dgm:pt>
    <dgm:pt modelId="{83D00570-0F9B-5A4C-96C1-6C69F375AEA4}" type="sibTrans" cxnId="{BE532386-C624-3447-A36B-A2625EAF924F}">
      <dgm:prSet/>
      <dgm:spPr/>
      <dgm:t>
        <a:bodyPr/>
        <a:lstStyle/>
        <a:p>
          <a:endParaRPr lang="de-DE"/>
        </a:p>
      </dgm:t>
    </dgm:pt>
    <dgm:pt modelId="{9841A60C-8964-C24F-908D-383795C3DE21}">
      <dgm:prSet custT="1"/>
      <dgm:spPr/>
      <dgm:t>
        <a:bodyPr/>
        <a:lstStyle/>
        <a:p>
          <a:r>
            <a:rPr lang="de-DE" sz="1050" dirty="0" smtClean="0"/>
            <a:t>Ergebnisse</a:t>
          </a:r>
          <a:endParaRPr lang="de-DE" sz="1050" dirty="0"/>
        </a:p>
      </dgm:t>
    </dgm:pt>
    <dgm:pt modelId="{575A2FDD-4633-AA4B-B672-CF0E240E2ADA}" type="parTrans" cxnId="{051E7F63-EA9C-4A4A-A6D4-EDEB0E8B9234}">
      <dgm:prSet/>
      <dgm:spPr/>
      <dgm:t>
        <a:bodyPr/>
        <a:lstStyle/>
        <a:p>
          <a:endParaRPr lang="de-DE"/>
        </a:p>
      </dgm:t>
    </dgm:pt>
    <dgm:pt modelId="{DAF99EF0-2E1E-4F4A-A047-DA8D891D6A3E}" type="sibTrans" cxnId="{051E7F63-EA9C-4A4A-A6D4-EDEB0E8B9234}">
      <dgm:prSet/>
      <dgm:spPr/>
      <dgm:t>
        <a:bodyPr/>
        <a:lstStyle/>
        <a:p>
          <a:endParaRPr lang="de-DE"/>
        </a:p>
      </dgm:t>
    </dgm:pt>
    <dgm:pt modelId="{BAC31FB8-ECAC-6946-B428-023E09C8C458}">
      <dgm:prSet custT="1"/>
      <dgm:spPr/>
      <dgm:t>
        <a:bodyPr/>
        <a:lstStyle/>
        <a:p>
          <a:r>
            <a:rPr lang="de-DE" sz="1050" dirty="0" smtClean="0"/>
            <a:t>Fazit und Ausblick</a:t>
          </a:r>
          <a:endParaRPr lang="de-DE" sz="1050" dirty="0"/>
        </a:p>
      </dgm:t>
    </dgm:pt>
    <dgm:pt modelId="{24134C94-DABB-DD4F-AE54-1E47944E5423}" type="parTrans" cxnId="{678A430F-22EC-7A44-B771-250B3E40A144}">
      <dgm:prSet/>
      <dgm:spPr/>
      <dgm:t>
        <a:bodyPr/>
        <a:lstStyle/>
        <a:p>
          <a:endParaRPr lang="de-DE"/>
        </a:p>
      </dgm:t>
    </dgm:pt>
    <dgm:pt modelId="{5A64854D-F8A7-4046-A2AA-81C5FF8B6A0D}" type="sibTrans" cxnId="{678A430F-22EC-7A44-B771-250B3E40A144}">
      <dgm:prSet/>
      <dgm:spPr/>
      <dgm:t>
        <a:bodyPr/>
        <a:lstStyle/>
        <a:p>
          <a:endParaRPr lang="de-DE"/>
        </a:p>
      </dgm:t>
    </dgm:pt>
    <dgm:pt modelId="{296E1159-695D-F140-BA61-D8691C525045}">
      <dgm:prSet custT="1"/>
      <dgm:spPr/>
      <dgm:t>
        <a:bodyPr/>
        <a:lstStyle/>
        <a:p>
          <a:r>
            <a:rPr lang="de-DE" sz="1050" dirty="0" smtClean="0"/>
            <a:t>Validierung</a:t>
          </a:r>
          <a:endParaRPr lang="de-DE" sz="1050" dirty="0"/>
        </a:p>
      </dgm:t>
    </dgm:pt>
    <dgm:pt modelId="{89D15F00-F9EE-0B46-BE36-C468CA06F4A6}" type="sibTrans" cxnId="{5EFD5080-E72E-8247-847B-08CF782A8233}">
      <dgm:prSet/>
      <dgm:spPr/>
      <dgm:t>
        <a:bodyPr/>
        <a:lstStyle/>
        <a:p>
          <a:endParaRPr lang="de-DE"/>
        </a:p>
      </dgm:t>
    </dgm:pt>
    <dgm:pt modelId="{2EDF71B6-9A48-5946-9C1B-DAFBC6DACFD5}" type="parTrans" cxnId="{5EFD5080-E72E-8247-847B-08CF782A8233}">
      <dgm:prSet/>
      <dgm:spPr/>
      <dgm:t>
        <a:bodyPr/>
        <a:lstStyle/>
        <a:p>
          <a:endParaRPr lang="de-DE"/>
        </a:p>
      </dgm:t>
    </dgm:pt>
    <dgm:pt modelId="{B344850E-C51A-0C4C-B653-0A3B7393D193}" type="pres">
      <dgm:prSet presAssocID="{EA6E25B3-C198-164A-AC7A-81C565172C6F}" presName="Name0" presStyleCnt="0">
        <dgm:presLayoutVars>
          <dgm:dir/>
          <dgm:animLvl val="lvl"/>
          <dgm:resizeHandles val="exact"/>
        </dgm:presLayoutVars>
      </dgm:prSet>
      <dgm:spPr/>
    </dgm:pt>
    <dgm:pt modelId="{BB48ED6D-77E7-884C-965A-DAAE37FA4455}" type="pres">
      <dgm:prSet presAssocID="{6A5D35A7-B980-0D46-A862-3F5118C945D3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61E00A9-1CD7-8C4C-942B-98595DCC9BB4}" type="pres">
      <dgm:prSet presAssocID="{783B5BD9-F5B7-AC4C-9399-95699044042B}" presName="parTxOnlySpace" presStyleCnt="0"/>
      <dgm:spPr/>
    </dgm:pt>
    <dgm:pt modelId="{19E3FFC4-B2CC-434F-B5B7-03A2AB25E407}" type="pres">
      <dgm:prSet presAssocID="{032C3232-D020-6145-BF76-350E97BF4F3D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36E683A-943C-8E4B-8626-BBCBD4BB73B3}" type="pres">
      <dgm:prSet presAssocID="{11FD83DF-DC5B-F943-AFFC-EFF99B4526F3}" presName="parTxOnlySpace" presStyleCnt="0"/>
      <dgm:spPr/>
    </dgm:pt>
    <dgm:pt modelId="{302B57C8-5E67-EB44-BE44-4ACE4AE53392}" type="pres">
      <dgm:prSet presAssocID="{296E1159-695D-F140-BA61-D8691C52504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817D558-1D8F-AF45-9086-24409437BB38}" type="pres">
      <dgm:prSet presAssocID="{89D15F00-F9EE-0B46-BE36-C468CA06F4A6}" presName="parTxOnlySpace" presStyleCnt="0"/>
      <dgm:spPr/>
    </dgm:pt>
    <dgm:pt modelId="{1E1C0B86-8784-2443-BF4D-F18BDD451315}" type="pres">
      <dgm:prSet presAssocID="{BC1A987C-6D52-3543-958B-FB217AF23DAE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8ED2219-B311-6B40-B2B5-4CA237045587}" type="pres">
      <dgm:prSet presAssocID="{83D00570-0F9B-5A4C-96C1-6C69F375AEA4}" presName="parTxOnlySpace" presStyleCnt="0"/>
      <dgm:spPr/>
    </dgm:pt>
    <dgm:pt modelId="{3D47BC0C-CAA0-834A-8F4E-5EC2DEDB43A5}" type="pres">
      <dgm:prSet presAssocID="{9841A60C-8964-C24F-908D-383795C3DE2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EE948EC-CAAD-234B-8AA1-F10151ECF0F6}" type="pres">
      <dgm:prSet presAssocID="{DAF99EF0-2E1E-4F4A-A047-DA8D891D6A3E}" presName="parTxOnlySpace" presStyleCnt="0"/>
      <dgm:spPr/>
    </dgm:pt>
    <dgm:pt modelId="{2F9AA552-F8F3-F841-B0A2-0C78551AA908}" type="pres">
      <dgm:prSet presAssocID="{BAC31FB8-ECAC-6946-B428-023E09C8C458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41430C3E-1967-254E-A12C-5637BA683C48}" type="presOf" srcId="{BC1A987C-6D52-3543-958B-FB217AF23DAE}" destId="{1E1C0B86-8784-2443-BF4D-F18BDD451315}" srcOrd="0" destOrd="0" presId="urn:microsoft.com/office/officeart/2005/8/layout/chevron1"/>
    <dgm:cxn modelId="{9D12D496-517B-F841-9194-4CBC84442A74}" type="presOf" srcId="{296E1159-695D-F140-BA61-D8691C525045}" destId="{302B57C8-5E67-EB44-BE44-4ACE4AE53392}" srcOrd="0" destOrd="0" presId="urn:microsoft.com/office/officeart/2005/8/layout/chevron1"/>
    <dgm:cxn modelId="{E0C6357F-1F18-4E4B-9014-F972F90FD883}" type="presOf" srcId="{9841A60C-8964-C24F-908D-383795C3DE21}" destId="{3D47BC0C-CAA0-834A-8F4E-5EC2DEDB43A5}" srcOrd="0" destOrd="0" presId="urn:microsoft.com/office/officeart/2005/8/layout/chevron1"/>
    <dgm:cxn modelId="{051E7F63-EA9C-4A4A-A6D4-EDEB0E8B9234}" srcId="{EA6E25B3-C198-164A-AC7A-81C565172C6F}" destId="{9841A60C-8964-C24F-908D-383795C3DE21}" srcOrd="4" destOrd="0" parTransId="{575A2FDD-4633-AA4B-B672-CF0E240E2ADA}" sibTransId="{DAF99EF0-2E1E-4F4A-A047-DA8D891D6A3E}"/>
    <dgm:cxn modelId="{5EFD5080-E72E-8247-847B-08CF782A8233}" srcId="{EA6E25B3-C198-164A-AC7A-81C565172C6F}" destId="{296E1159-695D-F140-BA61-D8691C525045}" srcOrd="2" destOrd="0" parTransId="{2EDF71B6-9A48-5946-9C1B-DAFBC6DACFD5}" sibTransId="{89D15F00-F9EE-0B46-BE36-C468CA06F4A6}"/>
    <dgm:cxn modelId="{6248279E-D076-DA48-B387-685EB561C733}" srcId="{EA6E25B3-C198-164A-AC7A-81C565172C6F}" destId="{032C3232-D020-6145-BF76-350E97BF4F3D}" srcOrd="1" destOrd="0" parTransId="{991B1166-8F40-BE49-857B-CFBDD470C9FB}" sibTransId="{11FD83DF-DC5B-F943-AFFC-EFF99B4526F3}"/>
    <dgm:cxn modelId="{DB0F89BC-7FF7-264F-8108-F0A7C80D32B1}" type="presOf" srcId="{032C3232-D020-6145-BF76-350E97BF4F3D}" destId="{19E3FFC4-B2CC-434F-B5B7-03A2AB25E407}" srcOrd="0" destOrd="0" presId="urn:microsoft.com/office/officeart/2005/8/layout/chevron1"/>
    <dgm:cxn modelId="{92C8D8BA-9C75-8A43-B81C-531CF3260EE5}" type="presOf" srcId="{6A5D35A7-B980-0D46-A862-3F5118C945D3}" destId="{BB48ED6D-77E7-884C-965A-DAAE37FA4455}" srcOrd="0" destOrd="0" presId="urn:microsoft.com/office/officeart/2005/8/layout/chevron1"/>
    <dgm:cxn modelId="{CFE6A269-2985-6A4B-AB7D-8DD3E5E9DD1D}" type="presOf" srcId="{EA6E25B3-C198-164A-AC7A-81C565172C6F}" destId="{B344850E-C51A-0C4C-B653-0A3B7393D193}" srcOrd="0" destOrd="0" presId="urn:microsoft.com/office/officeart/2005/8/layout/chevron1"/>
    <dgm:cxn modelId="{BE532386-C624-3447-A36B-A2625EAF924F}" srcId="{EA6E25B3-C198-164A-AC7A-81C565172C6F}" destId="{BC1A987C-6D52-3543-958B-FB217AF23DAE}" srcOrd="3" destOrd="0" parTransId="{9FCDF7B1-6408-EC49-9CC8-BFA839D31242}" sibTransId="{83D00570-0F9B-5A4C-96C1-6C69F375AEA4}"/>
    <dgm:cxn modelId="{B706FA2A-1EDF-4443-891E-37E5C6DCF374}" type="presOf" srcId="{BAC31FB8-ECAC-6946-B428-023E09C8C458}" destId="{2F9AA552-F8F3-F841-B0A2-0C78551AA908}" srcOrd="0" destOrd="0" presId="urn:microsoft.com/office/officeart/2005/8/layout/chevron1"/>
    <dgm:cxn modelId="{EE90DE5A-F34E-5546-A253-A9A8744CBFEC}" srcId="{EA6E25B3-C198-164A-AC7A-81C565172C6F}" destId="{6A5D35A7-B980-0D46-A862-3F5118C945D3}" srcOrd="0" destOrd="0" parTransId="{556E8865-8F8F-E347-8E3B-7D3F573B702A}" sibTransId="{783B5BD9-F5B7-AC4C-9399-95699044042B}"/>
    <dgm:cxn modelId="{678A430F-22EC-7A44-B771-250B3E40A144}" srcId="{EA6E25B3-C198-164A-AC7A-81C565172C6F}" destId="{BAC31FB8-ECAC-6946-B428-023E09C8C458}" srcOrd="5" destOrd="0" parTransId="{24134C94-DABB-DD4F-AE54-1E47944E5423}" sibTransId="{5A64854D-F8A7-4046-A2AA-81C5FF8B6A0D}"/>
    <dgm:cxn modelId="{FCD8C0F3-1449-E34D-B514-69D06E4E8D0C}" type="presParOf" srcId="{B344850E-C51A-0C4C-B653-0A3B7393D193}" destId="{BB48ED6D-77E7-884C-965A-DAAE37FA4455}" srcOrd="0" destOrd="0" presId="urn:microsoft.com/office/officeart/2005/8/layout/chevron1"/>
    <dgm:cxn modelId="{62F7C532-329A-264D-9C95-5CF877842688}" type="presParOf" srcId="{B344850E-C51A-0C4C-B653-0A3B7393D193}" destId="{D61E00A9-1CD7-8C4C-942B-98595DCC9BB4}" srcOrd="1" destOrd="0" presId="urn:microsoft.com/office/officeart/2005/8/layout/chevron1"/>
    <dgm:cxn modelId="{C51DF545-6D5F-7449-9951-7A0B03DAD2EB}" type="presParOf" srcId="{B344850E-C51A-0C4C-B653-0A3B7393D193}" destId="{19E3FFC4-B2CC-434F-B5B7-03A2AB25E407}" srcOrd="2" destOrd="0" presId="urn:microsoft.com/office/officeart/2005/8/layout/chevron1"/>
    <dgm:cxn modelId="{7893CB49-F7E8-454A-BF17-ED59DA135896}" type="presParOf" srcId="{B344850E-C51A-0C4C-B653-0A3B7393D193}" destId="{836E683A-943C-8E4B-8626-BBCBD4BB73B3}" srcOrd="3" destOrd="0" presId="urn:microsoft.com/office/officeart/2005/8/layout/chevron1"/>
    <dgm:cxn modelId="{DB354C30-2A86-134C-A918-0DDFDD894841}" type="presParOf" srcId="{B344850E-C51A-0C4C-B653-0A3B7393D193}" destId="{302B57C8-5E67-EB44-BE44-4ACE4AE53392}" srcOrd="4" destOrd="0" presId="urn:microsoft.com/office/officeart/2005/8/layout/chevron1"/>
    <dgm:cxn modelId="{C268B7DE-CF41-8147-8E00-BF58C2B46334}" type="presParOf" srcId="{B344850E-C51A-0C4C-B653-0A3B7393D193}" destId="{5817D558-1D8F-AF45-9086-24409437BB38}" srcOrd="5" destOrd="0" presId="urn:microsoft.com/office/officeart/2005/8/layout/chevron1"/>
    <dgm:cxn modelId="{8C4B1ABC-0F8C-5D49-9048-6B54FEA8F9ED}" type="presParOf" srcId="{B344850E-C51A-0C4C-B653-0A3B7393D193}" destId="{1E1C0B86-8784-2443-BF4D-F18BDD451315}" srcOrd="6" destOrd="0" presId="urn:microsoft.com/office/officeart/2005/8/layout/chevron1"/>
    <dgm:cxn modelId="{41EF466E-027D-B243-9D6C-38D927B2126A}" type="presParOf" srcId="{B344850E-C51A-0C4C-B653-0A3B7393D193}" destId="{98ED2219-B311-6B40-B2B5-4CA237045587}" srcOrd="7" destOrd="0" presId="urn:microsoft.com/office/officeart/2005/8/layout/chevron1"/>
    <dgm:cxn modelId="{51B04B0B-E47E-8146-A1B9-9A9591248B95}" type="presParOf" srcId="{B344850E-C51A-0C4C-B653-0A3B7393D193}" destId="{3D47BC0C-CAA0-834A-8F4E-5EC2DEDB43A5}" srcOrd="8" destOrd="0" presId="urn:microsoft.com/office/officeart/2005/8/layout/chevron1"/>
    <dgm:cxn modelId="{ECF67DC8-2E00-6047-8F5E-286E5DC08C42}" type="presParOf" srcId="{B344850E-C51A-0C4C-B653-0A3B7393D193}" destId="{3EE948EC-CAAD-234B-8AA1-F10151ECF0F6}" srcOrd="9" destOrd="0" presId="urn:microsoft.com/office/officeart/2005/8/layout/chevron1"/>
    <dgm:cxn modelId="{AFA4E6B2-693A-4242-8D51-94117EED02F8}" type="presParOf" srcId="{B344850E-C51A-0C4C-B653-0A3B7393D193}" destId="{2F9AA552-F8F3-F841-B0A2-0C78551AA908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6E25B3-C198-164A-AC7A-81C565172C6F}" type="doc">
      <dgm:prSet loTypeId="urn:microsoft.com/office/officeart/2005/8/layout/chevron1" loCatId="" qsTypeId="urn:microsoft.com/office/officeart/2005/8/quickstyle/simple1" qsCatId="simple" csTypeId="urn:microsoft.com/office/officeart/2005/8/colors/accent1_3" csCatId="accent1" phldr="1"/>
      <dgm:spPr/>
    </dgm:pt>
    <dgm:pt modelId="{6A5D35A7-B980-0D46-A862-3F5118C945D3}">
      <dgm:prSet phldrT="[Text]" custT="1"/>
      <dgm:spPr/>
      <dgm:t>
        <a:bodyPr/>
        <a:lstStyle/>
        <a:p>
          <a:r>
            <a:rPr lang="de-DE" sz="1050" b="0" dirty="0" smtClean="0"/>
            <a:t>Aufgabe vorstellen</a:t>
          </a:r>
          <a:endParaRPr lang="de-DE" sz="1050" b="0" dirty="0"/>
        </a:p>
      </dgm:t>
    </dgm:pt>
    <dgm:pt modelId="{556E8865-8F8F-E347-8E3B-7D3F573B702A}" type="parTrans" cxnId="{EE90DE5A-F34E-5546-A253-A9A8744CBFEC}">
      <dgm:prSet/>
      <dgm:spPr/>
      <dgm:t>
        <a:bodyPr/>
        <a:lstStyle/>
        <a:p>
          <a:endParaRPr lang="de-DE"/>
        </a:p>
      </dgm:t>
    </dgm:pt>
    <dgm:pt modelId="{783B5BD9-F5B7-AC4C-9399-95699044042B}" type="sibTrans" cxnId="{EE90DE5A-F34E-5546-A253-A9A8744CBFEC}">
      <dgm:prSet/>
      <dgm:spPr/>
      <dgm:t>
        <a:bodyPr/>
        <a:lstStyle/>
        <a:p>
          <a:endParaRPr lang="de-DE"/>
        </a:p>
      </dgm:t>
    </dgm:pt>
    <dgm:pt modelId="{032C3232-D020-6145-BF76-350E97BF4F3D}">
      <dgm:prSet phldrT="[Text]" custT="1"/>
      <dgm:spPr/>
      <dgm:t>
        <a:bodyPr/>
        <a:lstStyle/>
        <a:p>
          <a:r>
            <a:rPr lang="de-DE" sz="1050" b="0" dirty="0" smtClean="0"/>
            <a:t>Modellbildung</a:t>
          </a:r>
          <a:endParaRPr lang="de-DE" sz="1050" b="0" dirty="0"/>
        </a:p>
      </dgm:t>
    </dgm:pt>
    <dgm:pt modelId="{991B1166-8F40-BE49-857B-CFBDD470C9FB}" type="parTrans" cxnId="{6248279E-D076-DA48-B387-685EB561C733}">
      <dgm:prSet/>
      <dgm:spPr/>
      <dgm:t>
        <a:bodyPr/>
        <a:lstStyle/>
        <a:p>
          <a:endParaRPr lang="de-DE"/>
        </a:p>
      </dgm:t>
    </dgm:pt>
    <dgm:pt modelId="{11FD83DF-DC5B-F943-AFFC-EFF99B4526F3}" type="sibTrans" cxnId="{6248279E-D076-DA48-B387-685EB561C733}">
      <dgm:prSet/>
      <dgm:spPr/>
      <dgm:t>
        <a:bodyPr/>
        <a:lstStyle/>
        <a:p>
          <a:endParaRPr lang="de-DE"/>
        </a:p>
      </dgm:t>
    </dgm:pt>
    <dgm:pt modelId="{BC1A987C-6D52-3543-958B-FB217AF23DAE}">
      <dgm:prSet custT="1"/>
      <dgm:spPr/>
      <dgm:t>
        <a:bodyPr/>
        <a:lstStyle/>
        <a:p>
          <a:r>
            <a:rPr lang="de-DE" sz="1050" b="0" dirty="0" smtClean="0"/>
            <a:t>Data-Mining</a:t>
          </a:r>
          <a:endParaRPr lang="de-DE" sz="1050" b="0" dirty="0"/>
        </a:p>
      </dgm:t>
    </dgm:pt>
    <dgm:pt modelId="{9FCDF7B1-6408-EC49-9CC8-BFA839D31242}" type="parTrans" cxnId="{BE532386-C624-3447-A36B-A2625EAF924F}">
      <dgm:prSet/>
      <dgm:spPr/>
      <dgm:t>
        <a:bodyPr/>
        <a:lstStyle/>
        <a:p>
          <a:endParaRPr lang="de-DE"/>
        </a:p>
      </dgm:t>
    </dgm:pt>
    <dgm:pt modelId="{83D00570-0F9B-5A4C-96C1-6C69F375AEA4}" type="sibTrans" cxnId="{BE532386-C624-3447-A36B-A2625EAF924F}">
      <dgm:prSet/>
      <dgm:spPr/>
      <dgm:t>
        <a:bodyPr/>
        <a:lstStyle/>
        <a:p>
          <a:endParaRPr lang="de-DE"/>
        </a:p>
      </dgm:t>
    </dgm:pt>
    <dgm:pt modelId="{9841A60C-8964-C24F-908D-383795C3DE21}">
      <dgm:prSet custT="1"/>
      <dgm:spPr/>
      <dgm:t>
        <a:bodyPr/>
        <a:lstStyle/>
        <a:p>
          <a:r>
            <a:rPr lang="de-DE" sz="1050" b="0" dirty="0" smtClean="0"/>
            <a:t>Ergebnisse</a:t>
          </a:r>
          <a:endParaRPr lang="de-DE" sz="1050" b="0" dirty="0"/>
        </a:p>
      </dgm:t>
    </dgm:pt>
    <dgm:pt modelId="{575A2FDD-4633-AA4B-B672-CF0E240E2ADA}" type="parTrans" cxnId="{051E7F63-EA9C-4A4A-A6D4-EDEB0E8B9234}">
      <dgm:prSet/>
      <dgm:spPr/>
      <dgm:t>
        <a:bodyPr/>
        <a:lstStyle/>
        <a:p>
          <a:endParaRPr lang="de-DE"/>
        </a:p>
      </dgm:t>
    </dgm:pt>
    <dgm:pt modelId="{DAF99EF0-2E1E-4F4A-A047-DA8D891D6A3E}" type="sibTrans" cxnId="{051E7F63-EA9C-4A4A-A6D4-EDEB0E8B9234}">
      <dgm:prSet/>
      <dgm:spPr/>
      <dgm:t>
        <a:bodyPr/>
        <a:lstStyle/>
        <a:p>
          <a:endParaRPr lang="de-DE"/>
        </a:p>
      </dgm:t>
    </dgm:pt>
    <dgm:pt modelId="{BAC31FB8-ECAC-6946-B428-023E09C8C458}">
      <dgm:prSet custT="1"/>
      <dgm:spPr/>
      <dgm:t>
        <a:bodyPr/>
        <a:lstStyle/>
        <a:p>
          <a:r>
            <a:rPr lang="de-DE" sz="1050" b="0" dirty="0" smtClean="0"/>
            <a:t>Fazit und Ausblick</a:t>
          </a:r>
          <a:endParaRPr lang="de-DE" sz="1050" b="0" dirty="0"/>
        </a:p>
      </dgm:t>
    </dgm:pt>
    <dgm:pt modelId="{24134C94-DABB-DD4F-AE54-1E47944E5423}" type="parTrans" cxnId="{678A430F-22EC-7A44-B771-250B3E40A144}">
      <dgm:prSet/>
      <dgm:spPr/>
      <dgm:t>
        <a:bodyPr/>
        <a:lstStyle/>
        <a:p>
          <a:endParaRPr lang="de-DE"/>
        </a:p>
      </dgm:t>
    </dgm:pt>
    <dgm:pt modelId="{5A64854D-F8A7-4046-A2AA-81C5FF8B6A0D}" type="sibTrans" cxnId="{678A430F-22EC-7A44-B771-250B3E40A144}">
      <dgm:prSet/>
      <dgm:spPr/>
      <dgm:t>
        <a:bodyPr/>
        <a:lstStyle/>
        <a:p>
          <a:endParaRPr lang="de-DE"/>
        </a:p>
      </dgm:t>
    </dgm:pt>
    <dgm:pt modelId="{296E1159-695D-F140-BA61-D8691C525045}">
      <dgm:prSet custT="1"/>
      <dgm:spPr/>
      <dgm:t>
        <a:bodyPr/>
        <a:lstStyle/>
        <a:p>
          <a:r>
            <a:rPr lang="de-DE" sz="1050" b="0" dirty="0" smtClean="0"/>
            <a:t>Validierung</a:t>
          </a:r>
          <a:endParaRPr lang="de-DE" sz="1050" b="0" dirty="0"/>
        </a:p>
      </dgm:t>
    </dgm:pt>
    <dgm:pt modelId="{89D15F00-F9EE-0B46-BE36-C468CA06F4A6}" type="sibTrans" cxnId="{5EFD5080-E72E-8247-847B-08CF782A8233}">
      <dgm:prSet/>
      <dgm:spPr/>
      <dgm:t>
        <a:bodyPr/>
        <a:lstStyle/>
        <a:p>
          <a:endParaRPr lang="de-DE"/>
        </a:p>
      </dgm:t>
    </dgm:pt>
    <dgm:pt modelId="{2EDF71B6-9A48-5946-9C1B-DAFBC6DACFD5}" type="parTrans" cxnId="{5EFD5080-E72E-8247-847B-08CF782A8233}">
      <dgm:prSet/>
      <dgm:spPr/>
      <dgm:t>
        <a:bodyPr/>
        <a:lstStyle/>
        <a:p>
          <a:endParaRPr lang="de-DE"/>
        </a:p>
      </dgm:t>
    </dgm:pt>
    <dgm:pt modelId="{B344850E-C51A-0C4C-B653-0A3B7393D193}" type="pres">
      <dgm:prSet presAssocID="{EA6E25B3-C198-164A-AC7A-81C565172C6F}" presName="Name0" presStyleCnt="0">
        <dgm:presLayoutVars>
          <dgm:dir/>
          <dgm:animLvl val="lvl"/>
          <dgm:resizeHandles val="exact"/>
        </dgm:presLayoutVars>
      </dgm:prSet>
      <dgm:spPr/>
    </dgm:pt>
    <dgm:pt modelId="{BB48ED6D-77E7-884C-965A-DAAE37FA4455}" type="pres">
      <dgm:prSet presAssocID="{6A5D35A7-B980-0D46-A862-3F5118C945D3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61E00A9-1CD7-8C4C-942B-98595DCC9BB4}" type="pres">
      <dgm:prSet presAssocID="{783B5BD9-F5B7-AC4C-9399-95699044042B}" presName="parTxOnlySpace" presStyleCnt="0"/>
      <dgm:spPr/>
    </dgm:pt>
    <dgm:pt modelId="{19E3FFC4-B2CC-434F-B5B7-03A2AB25E407}" type="pres">
      <dgm:prSet presAssocID="{032C3232-D020-6145-BF76-350E97BF4F3D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36E683A-943C-8E4B-8626-BBCBD4BB73B3}" type="pres">
      <dgm:prSet presAssocID="{11FD83DF-DC5B-F943-AFFC-EFF99B4526F3}" presName="parTxOnlySpace" presStyleCnt="0"/>
      <dgm:spPr/>
    </dgm:pt>
    <dgm:pt modelId="{302B57C8-5E67-EB44-BE44-4ACE4AE53392}" type="pres">
      <dgm:prSet presAssocID="{296E1159-695D-F140-BA61-D8691C52504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817D558-1D8F-AF45-9086-24409437BB38}" type="pres">
      <dgm:prSet presAssocID="{89D15F00-F9EE-0B46-BE36-C468CA06F4A6}" presName="parTxOnlySpace" presStyleCnt="0"/>
      <dgm:spPr/>
    </dgm:pt>
    <dgm:pt modelId="{1E1C0B86-8784-2443-BF4D-F18BDD451315}" type="pres">
      <dgm:prSet presAssocID="{BC1A987C-6D52-3543-958B-FB217AF23DAE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8ED2219-B311-6B40-B2B5-4CA237045587}" type="pres">
      <dgm:prSet presAssocID="{83D00570-0F9B-5A4C-96C1-6C69F375AEA4}" presName="parTxOnlySpace" presStyleCnt="0"/>
      <dgm:spPr/>
    </dgm:pt>
    <dgm:pt modelId="{3D47BC0C-CAA0-834A-8F4E-5EC2DEDB43A5}" type="pres">
      <dgm:prSet presAssocID="{9841A60C-8964-C24F-908D-383795C3DE2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EE948EC-CAAD-234B-8AA1-F10151ECF0F6}" type="pres">
      <dgm:prSet presAssocID="{DAF99EF0-2E1E-4F4A-A047-DA8D891D6A3E}" presName="parTxOnlySpace" presStyleCnt="0"/>
      <dgm:spPr/>
    </dgm:pt>
    <dgm:pt modelId="{2F9AA552-F8F3-F841-B0A2-0C78551AA908}" type="pres">
      <dgm:prSet presAssocID="{BAC31FB8-ECAC-6946-B428-023E09C8C458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5263475-833F-4F4D-96A6-1F7F11E8BB63}" type="presOf" srcId="{BC1A987C-6D52-3543-958B-FB217AF23DAE}" destId="{1E1C0B86-8784-2443-BF4D-F18BDD451315}" srcOrd="0" destOrd="0" presId="urn:microsoft.com/office/officeart/2005/8/layout/chevron1"/>
    <dgm:cxn modelId="{2622BC4E-879A-294E-B84A-BB79D965BBEE}" type="presOf" srcId="{6A5D35A7-B980-0D46-A862-3F5118C945D3}" destId="{BB48ED6D-77E7-884C-965A-DAAE37FA4455}" srcOrd="0" destOrd="0" presId="urn:microsoft.com/office/officeart/2005/8/layout/chevron1"/>
    <dgm:cxn modelId="{0C33A814-FD28-264F-8CA1-5D58377A6807}" type="presOf" srcId="{BAC31FB8-ECAC-6946-B428-023E09C8C458}" destId="{2F9AA552-F8F3-F841-B0A2-0C78551AA908}" srcOrd="0" destOrd="0" presId="urn:microsoft.com/office/officeart/2005/8/layout/chevron1"/>
    <dgm:cxn modelId="{051E7F63-EA9C-4A4A-A6D4-EDEB0E8B9234}" srcId="{EA6E25B3-C198-164A-AC7A-81C565172C6F}" destId="{9841A60C-8964-C24F-908D-383795C3DE21}" srcOrd="4" destOrd="0" parTransId="{575A2FDD-4633-AA4B-B672-CF0E240E2ADA}" sibTransId="{DAF99EF0-2E1E-4F4A-A047-DA8D891D6A3E}"/>
    <dgm:cxn modelId="{5EFD5080-E72E-8247-847B-08CF782A8233}" srcId="{EA6E25B3-C198-164A-AC7A-81C565172C6F}" destId="{296E1159-695D-F140-BA61-D8691C525045}" srcOrd="2" destOrd="0" parTransId="{2EDF71B6-9A48-5946-9C1B-DAFBC6DACFD5}" sibTransId="{89D15F00-F9EE-0B46-BE36-C468CA06F4A6}"/>
    <dgm:cxn modelId="{6248279E-D076-DA48-B387-685EB561C733}" srcId="{EA6E25B3-C198-164A-AC7A-81C565172C6F}" destId="{032C3232-D020-6145-BF76-350E97BF4F3D}" srcOrd="1" destOrd="0" parTransId="{991B1166-8F40-BE49-857B-CFBDD470C9FB}" sibTransId="{11FD83DF-DC5B-F943-AFFC-EFF99B4526F3}"/>
    <dgm:cxn modelId="{B1DEB56B-25B3-CC44-AB5C-3477BAC0ADCB}" type="presOf" srcId="{296E1159-695D-F140-BA61-D8691C525045}" destId="{302B57C8-5E67-EB44-BE44-4ACE4AE53392}" srcOrd="0" destOrd="0" presId="urn:microsoft.com/office/officeart/2005/8/layout/chevron1"/>
    <dgm:cxn modelId="{BE532386-C624-3447-A36B-A2625EAF924F}" srcId="{EA6E25B3-C198-164A-AC7A-81C565172C6F}" destId="{BC1A987C-6D52-3543-958B-FB217AF23DAE}" srcOrd="3" destOrd="0" parTransId="{9FCDF7B1-6408-EC49-9CC8-BFA839D31242}" sibTransId="{83D00570-0F9B-5A4C-96C1-6C69F375AEA4}"/>
    <dgm:cxn modelId="{EE90DE5A-F34E-5546-A253-A9A8744CBFEC}" srcId="{EA6E25B3-C198-164A-AC7A-81C565172C6F}" destId="{6A5D35A7-B980-0D46-A862-3F5118C945D3}" srcOrd="0" destOrd="0" parTransId="{556E8865-8F8F-E347-8E3B-7D3F573B702A}" sibTransId="{783B5BD9-F5B7-AC4C-9399-95699044042B}"/>
    <dgm:cxn modelId="{678A430F-22EC-7A44-B771-250B3E40A144}" srcId="{EA6E25B3-C198-164A-AC7A-81C565172C6F}" destId="{BAC31FB8-ECAC-6946-B428-023E09C8C458}" srcOrd="5" destOrd="0" parTransId="{24134C94-DABB-DD4F-AE54-1E47944E5423}" sibTransId="{5A64854D-F8A7-4046-A2AA-81C5FF8B6A0D}"/>
    <dgm:cxn modelId="{46968C97-6D8C-C045-A8F9-CB4EF1DE4F1C}" type="presOf" srcId="{032C3232-D020-6145-BF76-350E97BF4F3D}" destId="{19E3FFC4-B2CC-434F-B5B7-03A2AB25E407}" srcOrd="0" destOrd="0" presId="urn:microsoft.com/office/officeart/2005/8/layout/chevron1"/>
    <dgm:cxn modelId="{EC6F29EA-4559-C84D-ADCD-B9C9A442A665}" type="presOf" srcId="{9841A60C-8964-C24F-908D-383795C3DE21}" destId="{3D47BC0C-CAA0-834A-8F4E-5EC2DEDB43A5}" srcOrd="0" destOrd="0" presId="urn:microsoft.com/office/officeart/2005/8/layout/chevron1"/>
    <dgm:cxn modelId="{40666457-2241-C04C-B27F-497277565A6C}" type="presOf" srcId="{EA6E25B3-C198-164A-AC7A-81C565172C6F}" destId="{B344850E-C51A-0C4C-B653-0A3B7393D193}" srcOrd="0" destOrd="0" presId="urn:microsoft.com/office/officeart/2005/8/layout/chevron1"/>
    <dgm:cxn modelId="{F39CBA8B-511F-0449-8EB3-885A3632A5DC}" type="presParOf" srcId="{B344850E-C51A-0C4C-B653-0A3B7393D193}" destId="{BB48ED6D-77E7-884C-965A-DAAE37FA4455}" srcOrd="0" destOrd="0" presId="urn:microsoft.com/office/officeart/2005/8/layout/chevron1"/>
    <dgm:cxn modelId="{1AE307E3-2993-4449-BB8F-D4F9B1FE19A8}" type="presParOf" srcId="{B344850E-C51A-0C4C-B653-0A3B7393D193}" destId="{D61E00A9-1CD7-8C4C-942B-98595DCC9BB4}" srcOrd="1" destOrd="0" presId="urn:microsoft.com/office/officeart/2005/8/layout/chevron1"/>
    <dgm:cxn modelId="{BD957EA5-88A4-3641-955F-C50A2E5093B7}" type="presParOf" srcId="{B344850E-C51A-0C4C-B653-0A3B7393D193}" destId="{19E3FFC4-B2CC-434F-B5B7-03A2AB25E407}" srcOrd="2" destOrd="0" presId="urn:microsoft.com/office/officeart/2005/8/layout/chevron1"/>
    <dgm:cxn modelId="{8B984B4C-D7E6-5B42-8E91-4FAC5A64EB69}" type="presParOf" srcId="{B344850E-C51A-0C4C-B653-0A3B7393D193}" destId="{836E683A-943C-8E4B-8626-BBCBD4BB73B3}" srcOrd="3" destOrd="0" presId="urn:microsoft.com/office/officeart/2005/8/layout/chevron1"/>
    <dgm:cxn modelId="{225A354D-E07C-C548-A790-0D705B2FD65D}" type="presParOf" srcId="{B344850E-C51A-0C4C-B653-0A3B7393D193}" destId="{302B57C8-5E67-EB44-BE44-4ACE4AE53392}" srcOrd="4" destOrd="0" presId="urn:microsoft.com/office/officeart/2005/8/layout/chevron1"/>
    <dgm:cxn modelId="{D5406C70-4127-1C46-BAF6-236DCAFAE435}" type="presParOf" srcId="{B344850E-C51A-0C4C-B653-0A3B7393D193}" destId="{5817D558-1D8F-AF45-9086-24409437BB38}" srcOrd="5" destOrd="0" presId="urn:microsoft.com/office/officeart/2005/8/layout/chevron1"/>
    <dgm:cxn modelId="{DD30995A-9E00-8E4F-B895-7AED0AD0ED88}" type="presParOf" srcId="{B344850E-C51A-0C4C-B653-0A3B7393D193}" destId="{1E1C0B86-8784-2443-BF4D-F18BDD451315}" srcOrd="6" destOrd="0" presId="urn:microsoft.com/office/officeart/2005/8/layout/chevron1"/>
    <dgm:cxn modelId="{D42827F7-05F1-D14D-9887-8112F132225D}" type="presParOf" srcId="{B344850E-C51A-0C4C-B653-0A3B7393D193}" destId="{98ED2219-B311-6B40-B2B5-4CA237045587}" srcOrd="7" destOrd="0" presId="urn:microsoft.com/office/officeart/2005/8/layout/chevron1"/>
    <dgm:cxn modelId="{126B7DA9-1A54-AD40-84B6-F56FD7822FE9}" type="presParOf" srcId="{B344850E-C51A-0C4C-B653-0A3B7393D193}" destId="{3D47BC0C-CAA0-834A-8F4E-5EC2DEDB43A5}" srcOrd="8" destOrd="0" presId="urn:microsoft.com/office/officeart/2005/8/layout/chevron1"/>
    <dgm:cxn modelId="{54A3D47F-6B58-2C4A-8906-60E5F323E823}" type="presParOf" srcId="{B344850E-C51A-0C4C-B653-0A3B7393D193}" destId="{3EE948EC-CAAD-234B-8AA1-F10151ECF0F6}" srcOrd="9" destOrd="0" presId="urn:microsoft.com/office/officeart/2005/8/layout/chevron1"/>
    <dgm:cxn modelId="{8C166B66-F46D-6342-AF75-15AB88B56180}" type="presParOf" srcId="{B344850E-C51A-0C4C-B653-0A3B7393D193}" destId="{2F9AA552-F8F3-F841-B0A2-0C78551AA908}" srcOrd="10" destOrd="0" presId="urn:microsoft.com/office/officeart/2005/8/layout/chevron1"/>
  </dgm:cxnLst>
  <dgm:bg>
    <a:effectLst>
      <a:glow rad="381000">
        <a:schemeClr val="accent1">
          <a:alpha val="40000"/>
        </a:schemeClr>
      </a:glow>
      <a:softEdge rad="266700"/>
    </a:effectLst>
  </dgm:bg>
  <dgm:whole>
    <a:effectLst/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80897FD-A212-464B-B1AB-2581AD6A394E}" type="doc">
      <dgm:prSet loTypeId="urn:microsoft.com/office/officeart/2005/8/layout/process2" loCatId="" qsTypeId="urn:microsoft.com/office/officeart/2005/8/quickstyle/simple1" qsCatId="simple" csTypeId="urn:microsoft.com/office/officeart/2005/8/colors/accent1_2" csCatId="accent1" phldr="1"/>
      <dgm:spPr/>
    </dgm:pt>
    <dgm:pt modelId="{79282CD8-74C0-6544-9D0A-6D0853736A85}">
      <dgm:prSet phldrT="[Text]"/>
      <dgm:spPr/>
      <dgm:t>
        <a:bodyPr/>
        <a:lstStyle/>
        <a:p>
          <a:r>
            <a:rPr lang="de-DE" dirty="0" smtClean="0"/>
            <a:t>Klassifikation</a:t>
          </a:r>
          <a:endParaRPr lang="de-DE" dirty="0"/>
        </a:p>
      </dgm:t>
    </dgm:pt>
    <dgm:pt modelId="{F062C8FF-DE7A-4E4D-8CBF-E9A05C55CEDC}" type="parTrans" cxnId="{AC418CE5-F2C6-114A-B9A4-FDB5AA9FE460}">
      <dgm:prSet/>
      <dgm:spPr/>
      <dgm:t>
        <a:bodyPr/>
        <a:lstStyle/>
        <a:p>
          <a:endParaRPr lang="de-DE"/>
        </a:p>
      </dgm:t>
    </dgm:pt>
    <dgm:pt modelId="{08719D3D-7C49-D946-92D5-5DC1DDFA78A1}" type="sibTrans" cxnId="{AC418CE5-F2C6-114A-B9A4-FDB5AA9FE460}">
      <dgm:prSet/>
      <dgm:spPr/>
      <dgm:t>
        <a:bodyPr/>
        <a:lstStyle/>
        <a:p>
          <a:endParaRPr lang="de-DE"/>
        </a:p>
      </dgm:t>
    </dgm:pt>
    <dgm:pt modelId="{F9C7284C-ADBD-664B-8169-3EE494A0D3F7}">
      <dgm:prSet phldrT="[Text]"/>
      <dgm:spPr/>
      <dgm:t>
        <a:bodyPr/>
        <a:lstStyle/>
        <a:p>
          <a:r>
            <a:rPr lang="de-DE" dirty="0" smtClean="0"/>
            <a:t>Daten verarbeiten</a:t>
          </a:r>
          <a:endParaRPr lang="de-DE" dirty="0"/>
        </a:p>
      </dgm:t>
    </dgm:pt>
    <dgm:pt modelId="{3CE6DE7E-E36D-2640-9F04-38F4E33DDF77}" type="parTrans" cxnId="{18390E4B-813B-3243-9E16-9B06EB7CF862}">
      <dgm:prSet/>
      <dgm:spPr/>
      <dgm:t>
        <a:bodyPr/>
        <a:lstStyle/>
        <a:p>
          <a:endParaRPr lang="de-DE"/>
        </a:p>
      </dgm:t>
    </dgm:pt>
    <dgm:pt modelId="{D7E9534F-F223-554E-B435-11F7E3B03029}" type="sibTrans" cxnId="{18390E4B-813B-3243-9E16-9B06EB7CF862}">
      <dgm:prSet/>
      <dgm:spPr/>
      <dgm:t>
        <a:bodyPr/>
        <a:lstStyle/>
        <a:p>
          <a:endParaRPr lang="de-DE"/>
        </a:p>
      </dgm:t>
    </dgm:pt>
    <dgm:pt modelId="{A476472A-7F17-2F4E-99F1-65AFDD30DA37}">
      <dgm:prSet phldrT="[Text]"/>
      <dgm:spPr/>
      <dgm:t>
        <a:bodyPr/>
        <a:lstStyle/>
        <a:p>
          <a:r>
            <a:rPr lang="de-DE" dirty="0" smtClean="0"/>
            <a:t>Beschleunigungssensor</a:t>
          </a:r>
          <a:endParaRPr lang="de-DE" dirty="0"/>
        </a:p>
      </dgm:t>
    </dgm:pt>
    <dgm:pt modelId="{9B9D7225-6ADF-F94A-B5E8-465F59176D8F}" type="parTrans" cxnId="{DE5F61D5-63A0-134D-AA38-BDBCDFAF4E7E}">
      <dgm:prSet/>
      <dgm:spPr/>
      <dgm:t>
        <a:bodyPr/>
        <a:lstStyle/>
        <a:p>
          <a:endParaRPr lang="de-DE"/>
        </a:p>
      </dgm:t>
    </dgm:pt>
    <dgm:pt modelId="{17A67DDA-0D07-1441-86BC-8DDDC8E6ED10}" type="sibTrans" cxnId="{DE5F61D5-63A0-134D-AA38-BDBCDFAF4E7E}">
      <dgm:prSet/>
      <dgm:spPr/>
      <dgm:t>
        <a:bodyPr/>
        <a:lstStyle/>
        <a:p>
          <a:endParaRPr lang="de-DE"/>
        </a:p>
      </dgm:t>
    </dgm:pt>
    <dgm:pt modelId="{F6A13B38-51F9-404B-B579-3E2DE2EEA371}">
      <dgm:prSet/>
      <dgm:spPr/>
      <dgm:t>
        <a:bodyPr/>
        <a:lstStyle/>
        <a:p>
          <a:r>
            <a:rPr lang="de-DE" dirty="0" smtClean="0"/>
            <a:t>Straßenschäden erkennen</a:t>
          </a:r>
          <a:endParaRPr lang="de-DE" dirty="0"/>
        </a:p>
      </dgm:t>
    </dgm:pt>
    <dgm:pt modelId="{ED8DDA9D-1543-AD42-A1A2-2313C9B73017}" type="parTrans" cxnId="{E5D01B74-96E9-614C-95BC-C838FB0C34DD}">
      <dgm:prSet/>
      <dgm:spPr/>
      <dgm:t>
        <a:bodyPr/>
        <a:lstStyle/>
        <a:p>
          <a:endParaRPr lang="de-DE"/>
        </a:p>
      </dgm:t>
    </dgm:pt>
    <dgm:pt modelId="{85ABCECE-A3E6-0B41-889B-A5376708DCD2}" type="sibTrans" cxnId="{E5D01B74-96E9-614C-95BC-C838FB0C34DD}">
      <dgm:prSet/>
      <dgm:spPr/>
      <dgm:t>
        <a:bodyPr/>
        <a:lstStyle/>
        <a:p>
          <a:endParaRPr lang="de-DE"/>
        </a:p>
      </dgm:t>
    </dgm:pt>
    <dgm:pt modelId="{1E7B796B-0414-7349-A74D-5E7357C98CD0}">
      <dgm:prSet/>
      <dgm:spPr/>
      <dgm:t>
        <a:bodyPr/>
        <a:lstStyle/>
        <a:p>
          <a:r>
            <a:rPr lang="de-DE" dirty="0" smtClean="0"/>
            <a:t>Straßenanregung</a:t>
          </a:r>
          <a:endParaRPr lang="de-DE" dirty="0"/>
        </a:p>
      </dgm:t>
    </dgm:pt>
    <dgm:pt modelId="{5755F13B-A323-EC40-82D1-C307B66FECB5}" type="parTrans" cxnId="{7A3B4979-A1C4-9247-8B3E-6BB8E3D1AE7A}">
      <dgm:prSet/>
      <dgm:spPr/>
      <dgm:t>
        <a:bodyPr/>
        <a:lstStyle/>
        <a:p>
          <a:endParaRPr lang="de-DE"/>
        </a:p>
      </dgm:t>
    </dgm:pt>
    <dgm:pt modelId="{7CCAEDDC-B5EB-FE4E-BF4E-6632D5E8FA15}" type="sibTrans" cxnId="{7A3B4979-A1C4-9247-8B3E-6BB8E3D1AE7A}">
      <dgm:prSet/>
      <dgm:spPr/>
      <dgm:t>
        <a:bodyPr/>
        <a:lstStyle/>
        <a:p>
          <a:endParaRPr lang="de-DE"/>
        </a:p>
      </dgm:t>
    </dgm:pt>
    <dgm:pt modelId="{682EE650-D92F-AE46-96E7-7C0CFCB4DFCC}">
      <dgm:prSet/>
      <dgm:spPr/>
      <dgm:t>
        <a:bodyPr/>
        <a:lstStyle/>
        <a:p>
          <a:r>
            <a:rPr lang="de-DE" dirty="0" smtClean="0"/>
            <a:t>Fahrzeug</a:t>
          </a:r>
          <a:endParaRPr lang="de-DE" dirty="0"/>
        </a:p>
      </dgm:t>
    </dgm:pt>
    <dgm:pt modelId="{FF262C9A-A88E-9249-BBC1-E498FFEF59A5}" type="parTrans" cxnId="{25B8EFBD-9545-0142-B7E8-45223D8CA6E0}">
      <dgm:prSet/>
      <dgm:spPr/>
      <dgm:t>
        <a:bodyPr/>
        <a:lstStyle/>
        <a:p>
          <a:endParaRPr lang="de-DE"/>
        </a:p>
      </dgm:t>
    </dgm:pt>
    <dgm:pt modelId="{150E102E-4DCA-C24B-85F2-4329C8C35A45}" type="sibTrans" cxnId="{25B8EFBD-9545-0142-B7E8-45223D8CA6E0}">
      <dgm:prSet/>
      <dgm:spPr/>
      <dgm:t>
        <a:bodyPr/>
        <a:lstStyle/>
        <a:p>
          <a:endParaRPr lang="de-DE"/>
        </a:p>
      </dgm:t>
    </dgm:pt>
    <dgm:pt modelId="{90A4C387-5F8A-2248-A729-148F8F888F77}" type="pres">
      <dgm:prSet presAssocID="{180897FD-A212-464B-B1AB-2581AD6A394E}" presName="linearFlow" presStyleCnt="0">
        <dgm:presLayoutVars>
          <dgm:resizeHandles val="exact"/>
        </dgm:presLayoutVars>
      </dgm:prSet>
      <dgm:spPr/>
    </dgm:pt>
    <dgm:pt modelId="{C53C7405-1ADA-844C-AF9A-B89AAD873D22}" type="pres">
      <dgm:prSet presAssocID="{F6A13B38-51F9-404B-B579-3E2DE2EEA371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991FCC9-18F2-3047-84DA-FA0F10C64FB2}" type="pres">
      <dgm:prSet presAssocID="{85ABCECE-A3E6-0B41-889B-A5376708DCD2}" presName="sibTrans" presStyleLbl="sibTrans2D1" presStyleIdx="0" presStyleCnt="5" custAng="10800000"/>
      <dgm:spPr/>
      <dgm:t>
        <a:bodyPr/>
        <a:lstStyle/>
        <a:p>
          <a:endParaRPr lang="de-DE"/>
        </a:p>
      </dgm:t>
    </dgm:pt>
    <dgm:pt modelId="{914ED656-3F59-544D-B803-F24AF5CB107E}" type="pres">
      <dgm:prSet presAssocID="{85ABCECE-A3E6-0B41-889B-A5376708DCD2}" presName="connectorText" presStyleLbl="sibTrans2D1" presStyleIdx="0" presStyleCnt="5"/>
      <dgm:spPr/>
      <dgm:t>
        <a:bodyPr/>
        <a:lstStyle/>
        <a:p>
          <a:endParaRPr lang="de-DE"/>
        </a:p>
      </dgm:t>
    </dgm:pt>
    <dgm:pt modelId="{A609B709-119B-FD4E-A4E5-C566986A65DD}" type="pres">
      <dgm:prSet presAssocID="{79282CD8-74C0-6544-9D0A-6D0853736A85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15CC679-8190-234B-948A-6CBBD4D39C1D}" type="pres">
      <dgm:prSet presAssocID="{08719D3D-7C49-D946-92D5-5DC1DDFA78A1}" presName="sibTrans" presStyleLbl="sibTrans2D1" presStyleIdx="1" presStyleCnt="5" custAng="10800000"/>
      <dgm:spPr/>
      <dgm:t>
        <a:bodyPr/>
        <a:lstStyle/>
        <a:p>
          <a:endParaRPr lang="de-DE"/>
        </a:p>
      </dgm:t>
    </dgm:pt>
    <dgm:pt modelId="{3584D11A-ACF4-464B-BD0E-039C74BC3CEE}" type="pres">
      <dgm:prSet presAssocID="{08719D3D-7C49-D946-92D5-5DC1DDFA78A1}" presName="connectorText" presStyleLbl="sibTrans2D1" presStyleIdx="1" presStyleCnt="5"/>
      <dgm:spPr/>
      <dgm:t>
        <a:bodyPr/>
        <a:lstStyle/>
        <a:p>
          <a:endParaRPr lang="de-DE"/>
        </a:p>
      </dgm:t>
    </dgm:pt>
    <dgm:pt modelId="{1749716E-C09F-A141-88A2-671E51BBA527}" type="pres">
      <dgm:prSet presAssocID="{F9C7284C-ADBD-664B-8169-3EE494A0D3F7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6B68268-0601-6C47-872B-D26F4CFC8F57}" type="pres">
      <dgm:prSet presAssocID="{D7E9534F-F223-554E-B435-11F7E3B03029}" presName="sibTrans" presStyleLbl="sibTrans2D1" presStyleIdx="2" presStyleCnt="5" custAng="10800000"/>
      <dgm:spPr/>
      <dgm:t>
        <a:bodyPr/>
        <a:lstStyle/>
        <a:p>
          <a:endParaRPr lang="de-DE"/>
        </a:p>
      </dgm:t>
    </dgm:pt>
    <dgm:pt modelId="{00A82458-F10B-D34B-ACB8-4B4AD99553EC}" type="pres">
      <dgm:prSet presAssocID="{D7E9534F-F223-554E-B435-11F7E3B03029}" presName="connectorText" presStyleLbl="sibTrans2D1" presStyleIdx="2" presStyleCnt="5"/>
      <dgm:spPr/>
      <dgm:t>
        <a:bodyPr/>
        <a:lstStyle/>
        <a:p>
          <a:endParaRPr lang="de-DE"/>
        </a:p>
      </dgm:t>
    </dgm:pt>
    <dgm:pt modelId="{4FB30293-384B-C344-A309-E680A6149247}" type="pres">
      <dgm:prSet presAssocID="{A476472A-7F17-2F4E-99F1-65AFDD30DA37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DF223D5-AFEE-4B4E-8268-37670C9DDE5D}" type="pres">
      <dgm:prSet presAssocID="{17A67DDA-0D07-1441-86BC-8DDDC8E6ED10}" presName="sibTrans" presStyleLbl="sibTrans2D1" presStyleIdx="3" presStyleCnt="5" custAng="10800000"/>
      <dgm:spPr/>
      <dgm:t>
        <a:bodyPr/>
        <a:lstStyle/>
        <a:p>
          <a:endParaRPr lang="de-DE"/>
        </a:p>
      </dgm:t>
    </dgm:pt>
    <dgm:pt modelId="{E8CF05D9-6424-CF46-919C-9591562C9B94}" type="pres">
      <dgm:prSet presAssocID="{17A67DDA-0D07-1441-86BC-8DDDC8E6ED10}" presName="connectorText" presStyleLbl="sibTrans2D1" presStyleIdx="3" presStyleCnt="5"/>
      <dgm:spPr/>
      <dgm:t>
        <a:bodyPr/>
        <a:lstStyle/>
        <a:p>
          <a:endParaRPr lang="de-DE"/>
        </a:p>
      </dgm:t>
    </dgm:pt>
    <dgm:pt modelId="{4F614F22-E8D1-F442-9571-4B5F1DA07F9C}" type="pres">
      <dgm:prSet presAssocID="{682EE650-D92F-AE46-96E7-7C0CFCB4DFCC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AC8259E-C191-CC44-8E77-F079298852DC}" type="pres">
      <dgm:prSet presAssocID="{150E102E-4DCA-C24B-85F2-4329C8C35A45}" presName="sibTrans" presStyleLbl="sibTrans2D1" presStyleIdx="4" presStyleCnt="5" custAng="10800000"/>
      <dgm:spPr/>
      <dgm:t>
        <a:bodyPr/>
        <a:lstStyle/>
        <a:p>
          <a:endParaRPr lang="de-DE"/>
        </a:p>
      </dgm:t>
    </dgm:pt>
    <dgm:pt modelId="{42DC7C42-F101-F840-8988-31B6BE9F017D}" type="pres">
      <dgm:prSet presAssocID="{150E102E-4DCA-C24B-85F2-4329C8C35A45}" presName="connectorText" presStyleLbl="sibTrans2D1" presStyleIdx="4" presStyleCnt="5"/>
      <dgm:spPr/>
      <dgm:t>
        <a:bodyPr/>
        <a:lstStyle/>
        <a:p>
          <a:endParaRPr lang="de-DE"/>
        </a:p>
      </dgm:t>
    </dgm:pt>
    <dgm:pt modelId="{A371DF84-62E0-8943-A42B-C598D753E5B7}" type="pres">
      <dgm:prSet presAssocID="{1E7B796B-0414-7349-A74D-5E7357C98CD0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830EE30-E39B-8847-8ABB-62C854AD1433}" type="presOf" srcId="{08719D3D-7C49-D946-92D5-5DC1DDFA78A1}" destId="{3584D11A-ACF4-464B-BD0E-039C74BC3CEE}" srcOrd="1" destOrd="0" presId="urn:microsoft.com/office/officeart/2005/8/layout/process2"/>
    <dgm:cxn modelId="{E5D01B74-96E9-614C-95BC-C838FB0C34DD}" srcId="{180897FD-A212-464B-B1AB-2581AD6A394E}" destId="{F6A13B38-51F9-404B-B579-3E2DE2EEA371}" srcOrd="0" destOrd="0" parTransId="{ED8DDA9D-1543-AD42-A1A2-2313C9B73017}" sibTransId="{85ABCECE-A3E6-0B41-889B-A5376708DCD2}"/>
    <dgm:cxn modelId="{7A3B4979-A1C4-9247-8B3E-6BB8E3D1AE7A}" srcId="{180897FD-A212-464B-B1AB-2581AD6A394E}" destId="{1E7B796B-0414-7349-A74D-5E7357C98CD0}" srcOrd="5" destOrd="0" parTransId="{5755F13B-A323-EC40-82D1-C307B66FECB5}" sibTransId="{7CCAEDDC-B5EB-FE4E-BF4E-6632D5E8FA15}"/>
    <dgm:cxn modelId="{CA12A7A8-598F-4644-BAA8-0D974570C32C}" type="presOf" srcId="{180897FD-A212-464B-B1AB-2581AD6A394E}" destId="{90A4C387-5F8A-2248-A729-148F8F888F77}" srcOrd="0" destOrd="0" presId="urn:microsoft.com/office/officeart/2005/8/layout/process2"/>
    <dgm:cxn modelId="{97E69A05-11E5-D049-9288-A534DAF588A1}" type="presOf" srcId="{17A67DDA-0D07-1441-86BC-8DDDC8E6ED10}" destId="{E8CF05D9-6424-CF46-919C-9591562C9B94}" srcOrd="1" destOrd="0" presId="urn:microsoft.com/office/officeart/2005/8/layout/process2"/>
    <dgm:cxn modelId="{2EDB074D-B089-3243-BC70-A50526551C95}" type="presOf" srcId="{D7E9534F-F223-554E-B435-11F7E3B03029}" destId="{00A82458-F10B-D34B-ACB8-4B4AD99553EC}" srcOrd="1" destOrd="0" presId="urn:microsoft.com/office/officeart/2005/8/layout/process2"/>
    <dgm:cxn modelId="{42182838-C3E4-294E-9417-CA01ABF9A4AD}" type="presOf" srcId="{79282CD8-74C0-6544-9D0A-6D0853736A85}" destId="{A609B709-119B-FD4E-A4E5-C566986A65DD}" srcOrd="0" destOrd="0" presId="urn:microsoft.com/office/officeart/2005/8/layout/process2"/>
    <dgm:cxn modelId="{4ABEB3FB-DF0A-7F4B-B149-B02869963DDF}" type="presOf" srcId="{D7E9534F-F223-554E-B435-11F7E3B03029}" destId="{36B68268-0601-6C47-872B-D26F4CFC8F57}" srcOrd="0" destOrd="0" presId="urn:microsoft.com/office/officeart/2005/8/layout/process2"/>
    <dgm:cxn modelId="{BB264984-71ED-0D4E-8E81-5FC36DE58A4D}" type="presOf" srcId="{150E102E-4DCA-C24B-85F2-4329C8C35A45}" destId="{42DC7C42-F101-F840-8988-31B6BE9F017D}" srcOrd="1" destOrd="0" presId="urn:microsoft.com/office/officeart/2005/8/layout/process2"/>
    <dgm:cxn modelId="{3DD3C30A-A84A-BD4F-A047-BD5EAE1BE517}" type="presOf" srcId="{150E102E-4DCA-C24B-85F2-4329C8C35A45}" destId="{5AC8259E-C191-CC44-8E77-F079298852DC}" srcOrd="0" destOrd="0" presId="urn:microsoft.com/office/officeart/2005/8/layout/process2"/>
    <dgm:cxn modelId="{25B8EFBD-9545-0142-B7E8-45223D8CA6E0}" srcId="{180897FD-A212-464B-B1AB-2581AD6A394E}" destId="{682EE650-D92F-AE46-96E7-7C0CFCB4DFCC}" srcOrd="4" destOrd="0" parTransId="{FF262C9A-A88E-9249-BBC1-E498FFEF59A5}" sibTransId="{150E102E-4DCA-C24B-85F2-4329C8C35A45}"/>
    <dgm:cxn modelId="{F6C6F892-3EA0-054B-BF03-002E2F937EF2}" type="presOf" srcId="{682EE650-D92F-AE46-96E7-7C0CFCB4DFCC}" destId="{4F614F22-E8D1-F442-9571-4B5F1DA07F9C}" srcOrd="0" destOrd="0" presId="urn:microsoft.com/office/officeart/2005/8/layout/process2"/>
    <dgm:cxn modelId="{6E8B6D34-15A4-4A47-B9DB-02F448DD695C}" type="presOf" srcId="{17A67DDA-0D07-1441-86BC-8DDDC8E6ED10}" destId="{6DF223D5-AFEE-4B4E-8268-37670C9DDE5D}" srcOrd="0" destOrd="0" presId="urn:microsoft.com/office/officeart/2005/8/layout/process2"/>
    <dgm:cxn modelId="{49B13636-3CA9-374A-896E-7E12A1A0E551}" type="presOf" srcId="{F6A13B38-51F9-404B-B579-3E2DE2EEA371}" destId="{C53C7405-1ADA-844C-AF9A-B89AAD873D22}" srcOrd="0" destOrd="0" presId="urn:microsoft.com/office/officeart/2005/8/layout/process2"/>
    <dgm:cxn modelId="{92A0D3F8-CE72-6641-87EC-10FD0670A0B4}" type="presOf" srcId="{08719D3D-7C49-D946-92D5-5DC1DDFA78A1}" destId="{115CC679-8190-234B-948A-6CBBD4D39C1D}" srcOrd="0" destOrd="0" presId="urn:microsoft.com/office/officeart/2005/8/layout/process2"/>
    <dgm:cxn modelId="{F2D75B83-BF25-1944-888F-973ABCE39B67}" type="presOf" srcId="{85ABCECE-A3E6-0B41-889B-A5376708DCD2}" destId="{914ED656-3F59-544D-B803-F24AF5CB107E}" srcOrd="1" destOrd="0" presId="urn:microsoft.com/office/officeart/2005/8/layout/process2"/>
    <dgm:cxn modelId="{7E00B344-1768-7849-BB7A-F4B3ED2C2475}" type="presOf" srcId="{1E7B796B-0414-7349-A74D-5E7357C98CD0}" destId="{A371DF84-62E0-8943-A42B-C598D753E5B7}" srcOrd="0" destOrd="0" presId="urn:microsoft.com/office/officeart/2005/8/layout/process2"/>
    <dgm:cxn modelId="{AC418CE5-F2C6-114A-B9A4-FDB5AA9FE460}" srcId="{180897FD-A212-464B-B1AB-2581AD6A394E}" destId="{79282CD8-74C0-6544-9D0A-6D0853736A85}" srcOrd="1" destOrd="0" parTransId="{F062C8FF-DE7A-4E4D-8CBF-E9A05C55CEDC}" sibTransId="{08719D3D-7C49-D946-92D5-5DC1DDFA78A1}"/>
    <dgm:cxn modelId="{B6F9E5B5-87FC-C342-AFB8-91F6300D4044}" type="presOf" srcId="{A476472A-7F17-2F4E-99F1-65AFDD30DA37}" destId="{4FB30293-384B-C344-A309-E680A6149247}" srcOrd="0" destOrd="0" presId="urn:microsoft.com/office/officeart/2005/8/layout/process2"/>
    <dgm:cxn modelId="{18390E4B-813B-3243-9E16-9B06EB7CF862}" srcId="{180897FD-A212-464B-B1AB-2581AD6A394E}" destId="{F9C7284C-ADBD-664B-8169-3EE494A0D3F7}" srcOrd="2" destOrd="0" parTransId="{3CE6DE7E-E36D-2640-9F04-38F4E33DDF77}" sibTransId="{D7E9534F-F223-554E-B435-11F7E3B03029}"/>
    <dgm:cxn modelId="{81635D02-58B2-0D41-BE8E-556E68311100}" type="presOf" srcId="{F9C7284C-ADBD-664B-8169-3EE494A0D3F7}" destId="{1749716E-C09F-A141-88A2-671E51BBA527}" srcOrd="0" destOrd="0" presId="urn:microsoft.com/office/officeart/2005/8/layout/process2"/>
    <dgm:cxn modelId="{D6890435-AFCD-BA45-AD6A-A9C548E7CF86}" type="presOf" srcId="{85ABCECE-A3E6-0B41-889B-A5376708DCD2}" destId="{1991FCC9-18F2-3047-84DA-FA0F10C64FB2}" srcOrd="0" destOrd="0" presId="urn:microsoft.com/office/officeart/2005/8/layout/process2"/>
    <dgm:cxn modelId="{DE5F61D5-63A0-134D-AA38-BDBCDFAF4E7E}" srcId="{180897FD-A212-464B-B1AB-2581AD6A394E}" destId="{A476472A-7F17-2F4E-99F1-65AFDD30DA37}" srcOrd="3" destOrd="0" parTransId="{9B9D7225-6ADF-F94A-B5E8-465F59176D8F}" sibTransId="{17A67DDA-0D07-1441-86BC-8DDDC8E6ED10}"/>
    <dgm:cxn modelId="{ACCC9357-D7E7-1F43-9492-1B22F9D67283}" type="presParOf" srcId="{90A4C387-5F8A-2248-A729-148F8F888F77}" destId="{C53C7405-1ADA-844C-AF9A-B89AAD873D22}" srcOrd="0" destOrd="0" presId="urn:microsoft.com/office/officeart/2005/8/layout/process2"/>
    <dgm:cxn modelId="{FF89FBD8-78EE-BC42-8DA1-A1673A50334D}" type="presParOf" srcId="{90A4C387-5F8A-2248-A729-148F8F888F77}" destId="{1991FCC9-18F2-3047-84DA-FA0F10C64FB2}" srcOrd="1" destOrd="0" presId="urn:microsoft.com/office/officeart/2005/8/layout/process2"/>
    <dgm:cxn modelId="{E5305BE2-4204-A14E-B471-83C3B47D97AF}" type="presParOf" srcId="{1991FCC9-18F2-3047-84DA-FA0F10C64FB2}" destId="{914ED656-3F59-544D-B803-F24AF5CB107E}" srcOrd="0" destOrd="0" presId="urn:microsoft.com/office/officeart/2005/8/layout/process2"/>
    <dgm:cxn modelId="{806607B4-F0BB-A64F-9CE3-45D6ADFEA04B}" type="presParOf" srcId="{90A4C387-5F8A-2248-A729-148F8F888F77}" destId="{A609B709-119B-FD4E-A4E5-C566986A65DD}" srcOrd="2" destOrd="0" presId="urn:microsoft.com/office/officeart/2005/8/layout/process2"/>
    <dgm:cxn modelId="{4E98A3CF-83D5-CC44-8B97-E7E91AF9A862}" type="presParOf" srcId="{90A4C387-5F8A-2248-A729-148F8F888F77}" destId="{115CC679-8190-234B-948A-6CBBD4D39C1D}" srcOrd="3" destOrd="0" presId="urn:microsoft.com/office/officeart/2005/8/layout/process2"/>
    <dgm:cxn modelId="{9A0EE45D-8F68-7640-ACFD-9345BE1D4CC8}" type="presParOf" srcId="{115CC679-8190-234B-948A-6CBBD4D39C1D}" destId="{3584D11A-ACF4-464B-BD0E-039C74BC3CEE}" srcOrd="0" destOrd="0" presId="urn:microsoft.com/office/officeart/2005/8/layout/process2"/>
    <dgm:cxn modelId="{EF1F5CBF-EE42-5246-9DA4-5A3C79631752}" type="presParOf" srcId="{90A4C387-5F8A-2248-A729-148F8F888F77}" destId="{1749716E-C09F-A141-88A2-671E51BBA527}" srcOrd="4" destOrd="0" presId="urn:microsoft.com/office/officeart/2005/8/layout/process2"/>
    <dgm:cxn modelId="{E4CDFDFC-EF4F-134C-9E06-9622E096E26C}" type="presParOf" srcId="{90A4C387-5F8A-2248-A729-148F8F888F77}" destId="{36B68268-0601-6C47-872B-D26F4CFC8F57}" srcOrd="5" destOrd="0" presId="urn:microsoft.com/office/officeart/2005/8/layout/process2"/>
    <dgm:cxn modelId="{645F0F1C-F0FA-1340-AAD9-C24C7CC60918}" type="presParOf" srcId="{36B68268-0601-6C47-872B-D26F4CFC8F57}" destId="{00A82458-F10B-D34B-ACB8-4B4AD99553EC}" srcOrd="0" destOrd="0" presId="urn:microsoft.com/office/officeart/2005/8/layout/process2"/>
    <dgm:cxn modelId="{671F4A03-8225-214F-9B37-8724DF9108FF}" type="presParOf" srcId="{90A4C387-5F8A-2248-A729-148F8F888F77}" destId="{4FB30293-384B-C344-A309-E680A6149247}" srcOrd="6" destOrd="0" presId="urn:microsoft.com/office/officeart/2005/8/layout/process2"/>
    <dgm:cxn modelId="{15E528B1-3E13-CE4D-B5E3-974BC0514C4C}" type="presParOf" srcId="{90A4C387-5F8A-2248-A729-148F8F888F77}" destId="{6DF223D5-AFEE-4B4E-8268-37670C9DDE5D}" srcOrd="7" destOrd="0" presId="urn:microsoft.com/office/officeart/2005/8/layout/process2"/>
    <dgm:cxn modelId="{E7782806-34AD-6F4C-B2EB-8EE3A06D8208}" type="presParOf" srcId="{6DF223D5-AFEE-4B4E-8268-37670C9DDE5D}" destId="{E8CF05D9-6424-CF46-919C-9591562C9B94}" srcOrd="0" destOrd="0" presId="urn:microsoft.com/office/officeart/2005/8/layout/process2"/>
    <dgm:cxn modelId="{277AA4C5-562F-5C49-8FAD-F9144172AD31}" type="presParOf" srcId="{90A4C387-5F8A-2248-A729-148F8F888F77}" destId="{4F614F22-E8D1-F442-9571-4B5F1DA07F9C}" srcOrd="8" destOrd="0" presId="urn:microsoft.com/office/officeart/2005/8/layout/process2"/>
    <dgm:cxn modelId="{3DF5BD17-041B-3D4A-8CA2-113D710462C7}" type="presParOf" srcId="{90A4C387-5F8A-2248-A729-148F8F888F77}" destId="{5AC8259E-C191-CC44-8E77-F079298852DC}" srcOrd="9" destOrd="0" presId="urn:microsoft.com/office/officeart/2005/8/layout/process2"/>
    <dgm:cxn modelId="{7B3AA45D-B76A-7444-A56F-48CB335C7376}" type="presParOf" srcId="{5AC8259E-C191-CC44-8E77-F079298852DC}" destId="{42DC7C42-F101-F840-8988-31B6BE9F017D}" srcOrd="0" destOrd="0" presId="urn:microsoft.com/office/officeart/2005/8/layout/process2"/>
    <dgm:cxn modelId="{114E44AE-900A-A947-A314-3C9F79276346}" type="presParOf" srcId="{90A4C387-5F8A-2248-A729-148F8F888F77}" destId="{A371DF84-62E0-8943-A42B-C598D753E5B7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80897FD-A212-464B-B1AB-2581AD6A394E}" type="doc">
      <dgm:prSet loTypeId="urn:microsoft.com/office/officeart/2005/8/layout/process2" loCatId="" qsTypeId="urn:microsoft.com/office/officeart/2005/8/quickstyle/simple1" qsCatId="simple" csTypeId="urn:microsoft.com/office/officeart/2005/8/colors/accent2_2" csCatId="accent2" phldr="1"/>
      <dgm:spPr/>
    </dgm:pt>
    <dgm:pt modelId="{A476472A-7F17-2F4E-99F1-65AFDD30DA37}">
      <dgm:prSet phldrT="[Text]" custT="1"/>
      <dgm:spPr/>
      <dgm:t>
        <a:bodyPr/>
        <a:lstStyle/>
        <a:p>
          <a:r>
            <a:rPr lang="de-DE" sz="1100" dirty="0" smtClean="0"/>
            <a:t>Ausgangssignal</a:t>
          </a:r>
          <a:endParaRPr lang="de-DE" sz="1200" dirty="0"/>
        </a:p>
      </dgm:t>
    </dgm:pt>
    <dgm:pt modelId="{9B9D7225-6ADF-F94A-B5E8-465F59176D8F}" type="parTrans" cxnId="{DE5F61D5-63A0-134D-AA38-BDBCDFAF4E7E}">
      <dgm:prSet/>
      <dgm:spPr/>
      <dgm:t>
        <a:bodyPr/>
        <a:lstStyle/>
        <a:p>
          <a:endParaRPr lang="de-DE" sz="1600"/>
        </a:p>
      </dgm:t>
    </dgm:pt>
    <dgm:pt modelId="{17A67DDA-0D07-1441-86BC-8DDDC8E6ED10}" type="sibTrans" cxnId="{DE5F61D5-63A0-134D-AA38-BDBCDFAF4E7E}">
      <dgm:prSet custT="1"/>
      <dgm:spPr/>
      <dgm:t>
        <a:bodyPr/>
        <a:lstStyle/>
        <a:p>
          <a:endParaRPr lang="de-DE" sz="800"/>
        </a:p>
      </dgm:t>
    </dgm:pt>
    <dgm:pt modelId="{1E7B796B-0414-7349-A74D-5E7357C98CD0}">
      <dgm:prSet custT="1"/>
      <dgm:spPr/>
      <dgm:t>
        <a:bodyPr/>
        <a:lstStyle/>
        <a:p>
          <a:r>
            <a:rPr lang="de-DE" sz="1100" dirty="0" smtClean="0"/>
            <a:t>Straßenmodell</a:t>
          </a:r>
          <a:endParaRPr lang="de-DE" sz="1100" dirty="0"/>
        </a:p>
      </dgm:t>
    </dgm:pt>
    <dgm:pt modelId="{5755F13B-A323-EC40-82D1-C307B66FECB5}" type="parTrans" cxnId="{7A3B4979-A1C4-9247-8B3E-6BB8E3D1AE7A}">
      <dgm:prSet/>
      <dgm:spPr/>
      <dgm:t>
        <a:bodyPr/>
        <a:lstStyle/>
        <a:p>
          <a:endParaRPr lang="de-DE" sz="1600"/>
        </a:p>
      </dgm:t>
    </dgm:pt>
    <dgm:pt modelId="{7CCAEDDC-B5EB-FE4E-BF4E-6632D5E8FA15}" type="sibTrans" cxnId="{7A3B4979-A1C4-9247-8B3E-6BB8E3D1AE7A}">
      <dgm:prSet/>
      <dgm:spPr/>
      <dgm:t>
        <a:bodyPr/>
        <a:lstStyle/>
        <a:p>
          <a:endParaRPr lang="de-DE" sz="1600"/>
        </a:p>
      </dgm:t>
    </dgm:pt>
    <dgm:pt modelId="{682EE650-D92F-AE46-96E7-7C0CFCB4DFCC}">
      <dgm:prSet custT="1"/>
      <dgm:spPr/>
      <dgm:t>
        <a:bodyPr/>
        <a:lstStyle/>
        <a:p>
          <a:r>
            <a:rPr lang="de-DE" sz="1100" dirty="0" smtClean="0"/>
            <a:t>Fahrzeugmodell</a:t>
          </a:r>
          <a:endParaRPr lang="de-DE" sz="1100" dirty="0"/>
        </a:p>
      </dgm:t>
    </dgm:pt>
    <dgm:pt modelId="{FF262C9A-A88E-9249-BBC1-E498FFEF59A5}" type="parTrans" cxnId="{25B8EFBD-9545-0142-B7E8-45223D8CA6E0}">
      <dgm:prSet/>
      <dgm:spPr/>
      <dgm:t>
        <a:bodyPr/>
        <a:lstStyle/>
        <a:p>
          <a:endParaRPr lang="de-DE" sz="1600"/>
        </a:p>
      </dgm:t>
    </dgm:pt>
    <dgm:pt modelId="{150E102E-4DCA-C24B-85F2-4329C8C35A45}" type="sibTrans" cxnId="{25B8EFBD-9545-0142-B7E8-45223D8CA6E0}">
      <dgm:prSet custT="1"/>
      <dgm:spPr/>
      <dgm:t>
        <a:bodyPr/>
        <a:lstStyle/>
        <a:p>
          <a:endParaRPr lang="de-DE" sz="800"/>
        </a:p>
      </dgm:t>
    </dgm:pt>
    <dgm:pt modelId="{90A4C387-5F8A-2248-A729-148F8F888F77}" type="pres">
      <dgm:prSet presAssocID="{180897FD-A212-464B-B1AB-2581AD6A394E}" presName="linearFlow" presStyleCnt="0">
        <dgm:presLayoutVars>
          <dgm:resizeHandles val="exact"/>
        </dgm:presLayoutVars>
      </dgm:prSet>
      <dgm:spPr/>
    </dgm:pt>
    <dgm:pt modelId="{4FB30293-384B-C344-A309-E680A6149247}" type="pres">
      <dgm:prSet presAssocID="{A476472A-7F17-2F4E-99F1-65AFDD30DA37}" presName="node" presStyleLbl="node1" presStyleIdx="0" presStyleCnt="3" custScaleX="14466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DF223D5-AFEE-4B4E-8268-37670C9DDE5D}" type="pres">
      <dgm:prSet presAssocID="{17A67DDA-0D07-1441-86BC-8DDDC8E6ED10}" presName="sibTrans" presStyleLbl="sibTrans2D1" presStyleIdx="0" presStyleCnt="2" custAng="10800000"/>
      <dgm:spPr/>
      <dgm:t>
        <a:bodyPr/>
        <a:lstStyle/>
        <a:p>
          <a:endParaRPr lang="de-DE"/>
        </a:p>
      </dgm:t>
    </dgm:pt>
    <dgm:pt modelId="{E8CF05D9-6424-CF46-919C-9591562C9B94}" type="pres">
      <dgm:prSet presAssocID="{17A67DDA-0D07-1441-86BC-8DDDC8E6ED10}" presName="connectorText" presStyleLbl="sibTrans2D1" presStyleIdx="0" presStyleCnt="2"/>
      <dgm:spPr/>
      <dgm:t>
        <a:bodyPr/>
        <a:lstStyle/>
        <a:p>
          <a:endParaRPr lang="de-DE"/>
        </a:p>
      </dgm:t>
    </dgm:pt>
    <dgm:pt modelId="{4F614F22-E8D1-F442-9571-4B5F1DA07F9C}" type="pres">
      <dgm:prSet presAssocID="{682EE650-D92F-AE46-96E7-7C0CFCB4DFCC}" presName="node" presStyleLbl="node1" presStyleIdx="1" presStyleCnt="3" custScaleX="14466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AC8259E-C191-CC44-8E77-F079298852DC}" type="pres">
      <dgm:prSet presAssocID="{150E102E-4DCA-C24B-85F2-4329C8C35A45}" presName="sibTrans" presStyleLbl="sibTrans2D1" presStyleIdx="1" presStyleCnt="2" custAng="10800000"/>
      <dgm:spPr/>
      <dgm:t>
        <a:bodyPr/>
        <a:lstStyle/>
        <a:p>
          <a:endParaRPr lang="de-DE"/>
        </a:p>
      </dgm:t>
    </dgm:pt>
    <dgm:pt modelId="{42DC7C42-F101-F840-8988-31B6BE9F017D}" type="pres">
      <dgm:prSet presAssocID="{150E102E-4DCA-C24B-85F2-4329C8C35A45}" presName="connectorText" presStyleLbl="sibTrans2D1" presStyleIdx="1" presStyleCnt="2"/>
      <dgm:spPr/>
      <dgm:t>
        <a:bodyPr/>
        <a:lstStyle/>
        <a:p>
          <a:endParaRPr lang="de-DE"/>
        </a:p>
      </dgm:t>
    </dgm:pt>
    <dgm:pt modelId="{A371DF84-62E0-8943-A42B-C598D753E5B7}" type="pres">
      <dgm:prSet presAssocID="{1E7B796B-0414-7349-A74D-5E7357C98CD0}" presName="node" presStyleLbl="node1" presStyleIdx="2" presStyleCnt="3" custScaleX="144666" custLinFactNeighborY="-84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9F1DA43-0BE8-8845-90BC-A2A5F41CB7F9}" type="presOf" srcId="{1E7B796B-0414-7349-A74D-5E7357C98CD0}" destId="{A371DF84-62E0-8943-A42B-C598D753E5B7}" srcOrd="0" destOrd="0" presId="urn:microsoft.com/office/officeart/2005/8/layout/process2"/>
    <dgm:cxn modelId="{6C53429D-4C47-4146-B725-1878D23236ED}" type="presOf" srcId="{150E102E-4DCA-C24B-85F2-4329C8C35A45}" destId="{5AC8259E-C191-CC44-8E77-F079298852DC}" srcOrd="0" destOrd="0" presId="urn:microsoft.com/office/officeart/2005/8/layout/process2"/>
    <dgm:cxn modelId="{1C0EEB7C-E7E5-764F-8476-4F2537491B43}" type="presOf" srcId="{A476472A-7F17-2F4E-99F1-65AFDD30DA37}" destId="{4FB30293-384B-C344-A309-E680A6149247}" srcOrd="0" destOrd="0" presId="urn:microsoft.com/office/officeart/2005/8/layout/process2"/>
    <dgm:cxn modelId="{6930349D-E147-1749-AD75-273DEEFB39D8}" type="presOf" srcId="{17A67DDA-0D07-1441-86BC-8DDDC8E6ED10}" destId="{E8CF05D9-6424-CF46-919C-9591562C9B94}" srcOrd="1" destOrd="0" presId="urn:microsoft.com/office/officeart/2005/8/layout/process2"/>
    <dgm:cxn modelId="{D969DA19-7403-F146-A5F4-58A2D601C8D2}" type="presOf" srcId="{17A67DDA-0D07-1441-86BC-8DDDC8E6ED10}" destId="{6DF223D5-AFEE-4B4E-8268-37670C9DDE5D}" srcOrd="0" destOrd="0" presId="urn:microsoft.com/office/officeart/2005/8/layout/process2"/>
    <dgm:cxn modelId="{25B8EFBD-9545-0142-B7E8-45223D8CA6E0}" srcId="{180897FD-A212-464B-B1AB-2581AD6A394E}" destId="{682EE650-D92F-AE46-96E7-7C0CFCB4DFCC}" srcOrd="1" destOrd="0" parTransId="{FF262C9A-A88E-9249-BBC1-E498FFEF59A5}" sibTransId="{150E102E-4DCA-C24B-85F2-4329C8C35A45}"/>
    <dgm:cxn modelId="{17D628B0-21C1-5643-BDEA-A297D392E86F}" type="presOf" srcId="{150E102E-4DCA-C24B-85F2-4329C8C35A45}" destId="{42DC7C42-F101-F840-8988-31B6BE9F017D}" srcOrd="1" destOrd="0" presId="urn:microsoft.com/office/officeart/2005/8/layout/process2"/>
    <dgm:cxn modelId="{7A3B4979-A1C4-9247-8B3E-6BB8E3D1AE7A}" srcId="{180897FD-A212-464B-B1AB-2581AD6A394E}" destId="{1E7B796B-0414-7349-A74D-5E7357C98CD0}" srcOrd="2" destOrd="0" parTransId="{5755F13B-A323-EC40-82D1-C307B66FECB5}" sibTransId="{7CCAEDDC-B5EB-FE4E-BF4E-6632D5E8FA15}"/>
    <dgm:cxn modelId="{DE5F61D5-63A0-134D-AA38-BDBCDFAF4E7E}" srcId="{180897FD-A212-464B-B1AB-2581AD6A394E}" destId="{A476472A-7F17-2F4E-99F1-65AFDD30DA37}" srcOrd="0" destOrd="0" parTransId="{9B9D7225-6ADF-F94A-B5E8-465F59176D8F}" sibTransId="{17A67DDA-0D07-1441-86BC-8DDDC8E6ED10}"/>
    <dgm:cxn modelId="{74B285B3-C4D2-A148-854A-166ECFDDCEB3}" type="presOf" srcId="{180897FD-A212-464B-B1AB-2581AD6A394E}" destId="{90A4C387-5F8A-2248-A729-148F8F888F77}" srcOrd="0" destOrd="0" presId="urn:microsoft.com/office/officeart/2005/8/layout/process2"/>
    <dgm:cxn modelId="{7B8973FD-0799-CB42-8D66-39F26200F004}" type="presOf" srcId="{682EE650-D92F-AE46-96E7-7C0CFCB4DFCC}" destId="{4F614F22-E8D1-F442-9571-4B5F1DA07F9C}" srcOrd="0" destOrd="0" presId="urn:microsoft.com/office/officeart/2005/8/layout/process2"/>
    <dgm:cxn modelId="{A8F7BB55-76BF-6B4C-9623-3F1030F65514}" type="presParOf" srcId="{90A4C387-5F8A-2248-A729-148F8F888F77}" destId="{4FB30293-384B-C344-A309-E680A6149247}" srcOrd="0" destOrd="0" presId="urn:microsoft.com/office/officeart/2005/8/layout/process2"/>
    <dgm:cxn modelId="{483EDC8D-DBDE-4340-8BB4-F3A24DEC976E}" type="presParOf" srcId="{90A4C387-5F8A-2248-A729-148F8F888F77}" destId="{6DF223D5-AFEE-4B4E-8268-37670C9DDE5D}" srcOrd="1" destOrd="0" presId="urn:microsoft.com/office/officeart/2005/8/layout/process2"/>
    <dgm:cxn modelId="{4747753F-5306-4444-9509-BCB7C016B106}" type="presParOf" srcId="{6DF223D5-AFEE-4B4E-8268-37670C9DDE5D}" destId="{E8CF05D9-6424-CF46-919C-9591562C9B94}" srcOrd="0" destOrd="0" presId="urn:microsoft.com/office/officeart/2005/8/layout/process2"/>
    <dgm:cxn modelId="{5CCD2590-CDCE-8B4A-BEAB-2E47032CFFC8}" type="presParOf" srcId="{90A4C387-5F8A-2248-A729-148F8F888F77}" destId="{4F614F22-E8D1-F442-9571-4B5F1DA07F9C}" srcOrd="2" destOrd="0" presId="urn:microsoft.com/office/officeart/2005/8/layout/process2"/>
    <dgm:cxn modelId="{C02F3209-BD34-7245-816E-8904715721A9}" type="presParOf" srcId="{90A4C387-5F8A-2248-A729-148F8F888F77}" destId="{5AC8259E-C191-CC44-8E77-F079298852DC}" srcOrd="3" destOrd="0" presId="urn:microsoft.com/office/officeart/2005/8/layout/process2"/>
    <dgm:cxn modelId="{BAC48EAF-71AD-3140-98BA-357954B65A50}" type="presParOf" srcId="{5AC8259E-C191-CC44-8E77-F079298852DC}" destId="{42DC7C42-F101-F840-8988-31B6BE9F017D}" srcOrd="0" destOrd="0" presId="urn:microsoft.com/office/officeart/2005/8/layout/process2"/>
    <dgm:cxn modelId="{413DF448-39FB-724C-9DDC-167F0F162D8D}" type="presParOf" srcId="{90A4C387-5F8A-2248-A729-148F8F888F77}" destId="{A371DF84-62E0-8943-A42B-C598D753E5B7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BF8B14D-EC51-2143-894F-843BBF7EE55F}" type="doc">
      <dgm:prSet loTypeId="urn:microsoft.com/office/officeart/2005/8/layout/hierarchy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F41EB14-DFD2-9F42-942D-D25F1E8C5531}">
      <dgm:prSet phldrT="[Text]" custT="1"/>
      <dgm:spPr/>
      <dgm:t>
        <a:bodyPr/>
        <a:lstStyle/>
        <a:p>
          <a:r>
            <a:rPr lang="de-DE" sz="1400" dirty="0" smtClean="0"/>
            <a:t>Eingangssignal: Straßenmodell mit verschiedenen Hindernissen</a:t>
          </a:r>
          <a:endParaRPr lang="de-DE" sz="1400" dirty="0"/>
        </a:p>
      </dgm:t>
    </dgm:pt>
    <dgm:pt modelId="{7F77453D-D885-3442-9E43-E80728BF52E7}" type="parTrans" cxnId="{252DE88B-2B02-F445-94C0-020C16D5390B}">
      <dgm:prSet/>
      <dgm:spPr/>
      <dgm:t>
        <a:bodyPr/>
        <a:lstStyle/>
        <a:p>
          <a:endParaRPr lang="de-DE"/>
        </a:p>
      </dgm:t>
    </dgm:pt>
    <dgm:pt modelId="{6C2073B8-1667-814C-94CA-1D9C260FB65B}" type="sibTrans" cxnId="{252DE88B-2B02-F445-94C0-020C16D5390B}">
      <dgm:prSet/>
      <dgm:spPr/>
      <dgm:t>
        <a:bodyPr/>
        <a:lstStyle/>
        <a:p>
          <a:endParaRPr lang="de-DE"/>
        </a:p>
      </dgm:t>
    </dgm:pt>
    <dgm:pt modelId="{906BAD2A-A321-A44C-97F9-05FC128BD8BE}">
      <dgm:prSet phldrT="[Text]" custT="1"/>
      <dgm:spPr/>
      <dgm:t>
        <a:bodyPr/>
        <a:lstStyle/>
        <a:p>
          <a:r>
            <a:rPr lang="de-DE" sz="1100" dirty="0" smtClean="0"/>
            <a:t>Vollfahrzeugmodell von BMW 116d mit</a:t>
          </a:r>
          <a:endParaRPr lang="de-DE" sz="1100" dirty="0"/>
        </a:p>
      </dgm:t>
    </dgm:pt>
    <dgm:pt modelId="{B497F496-3600-AB45-AA83-9E15A24E3F85}" type="parTrans" cxnId="{6C9F3AD5-1216-3D42-87D4-8C4F6A74B91F}">
      <dgm:prSet/>
      <dgm:spPr/>
      <dgm:t>
        <a:bodyPr/>
        <a:lstStyle/>
        <a:p>
          <a:endParaRPr lang="de-DE"/>
        </a:p>
      </dgm:t>
    </dgm:pt>
    <dgm:pt modelId="{EAA99393-C083-8D4C-82DD-E64E459A9EEF}" type="sibTrans" cxnId="{6C9F3AD5-1216-3D42-87D4-8C4F6A74B91F}">
      <dgm:prSet/>
      <dgm:spPr/>
      <dgm:t>
        <a:bodyPr/>
        <a:lstStyle/>
        <a:p>
          <a:endParaRPr lang="de-DE"/>
        </a:p>
      </dgm:t>
    </dgm:pt>
    <dgm:pt modelId="{B7BC1235-8E50-F242-BE93-3E45BB529F0C}">
      <dgm:prSet phldrT="[Text]" custT="1"/>
      <dgm:spPr/>
      <dgm:t>
        <a:bodyPr/>
        <a:lstStyle/>
        <a:p>
          <a:r>
            <a:rPr lang="de-DE" sz="1100" dirty="0" smtClean="0"/>
            <a:t>Vollfahrzeugmodell</a:t>
          </a:r>
        </a:p>
        <a:p>
          <a:r>
            <a:rPr lang="de-DE" sz="1100" dirty="0" smtClean="0"/>
            <a:t>S-Klasse W220</a:t>
          </a:r>
        </a:p>
      </dgm:t>
    </dgm:pt>
    <dgm:pt modelId="{95EF2D10-F22A-E847-A3D2-0D23C8FE2114}" type="parTrans" cxnId="{A0816063-3502-BB40-975E-41D335E0C3A0}">
      <dgm:prSet/>
      <dgm:spPr/>
      <dgm:t>
        <a:bodyPr/>
        <a:lstStyle/>
        <a:p>
          <a:endParaRPr lang="de-DE"/>
        </a:p>
      </dgm:t>
    </dgm:pt>
    <dgm:pt modelId="{C7957EAE-0887-6946-A263-96E463F12BF6}" type="sibTrans" cxnId="{A0816063-3502-BB40-975E-41D335E0C3A0}">
      <dgm:prSet/>
      <dgm:spPr/>
      <dgm:t>
        <a:bodyPr/>
        <a:lstStyle/>
        <a:p>
          <a:endParaRPr lang="de-DE"/>
        </a:p>
      </dgm:t>
    </dgm:pt>
    <dgm:pt modelId="{34DF71F5-5071-284B-AE87-42AEF579CC3F}">
      <dgm:prSet phldrT="[Text]" custT="1"/>
      <dgm:spPr/>
      <dgm:t>
        <a:bodyPr/>
        <a:lstStyle/>
        <a:p>
          <a:r>
            <a:rPr lang="de-DE" sz="1100" dirty="0" smtClean="0"/>
            <a:t>Vollfahrzeugmodell</a:t>
          </a:r>
        </a:p>
        <a:p>
          <a:r>
            <a:rPr lang="de-DE" sz="1100" dirty="0" smtClean="0"/>
            <a:t>Sprinter</a:t>
          </a:r>
        </a:p>
      </dgm:t>
    </dgm:pt>
    <dgm:pt modelId="{30BDA677-9762-3849-B976-B5065E9DA88C}" type="parTrans" cxnId="{A5DF63D0-F998-A742-A737-FC4584EAE661}">
      <dgm:prSet/>
      <dgm:spPr/>
      <dgm:t>
        <a:bodyPr/>
        <a:lstStyle/>
        <a:p>
          <a:endParaRPr lang="de-DE"/>
        </a:p>
      </dgm:t>
    </dgm:pt>
    <dgm:pt modelId="{8AE12B5D-99CA-2D4F-8AF3-93F00C3E6695}" type="sibTrans" cxnId="{A5DF63D0-F998-A742-A737-FC4584EAE661}">
      <dgm:prSet/>
      <dgm:spPr/>
      <dgm:t>
        <a:bodyPr/>
        <a:lstStyle/>
        <a:p>
          <a:endParaRPr lang="de-DE"/>
        </a:p>
      </dgm:t>
    </dgm:pt>
    <dgm:pt modelId="{A18E807F-E76E-104C-BD09-CA77957BA26B}">
      <dgm:prSet custT="1"/>
      <dgm:spPr/>
      <dgm:t>
        <a:bodyPr/>
        <a:lstStyle/>
        <a:p>
          <a:r>
            <a:rPr lang="de-DE" sz="1100" dirty="0" smtClean="0"/>
            <a:t>Stabilisator</a:t>
          </a:r>
        </a:p>
      </dgm:t>
    </dgm:pt>
    <dgm:pt modelId="{E2834AFF-163C-C844-878A-40D89EBBEBFD}" type="parTrans" cxnId="{41361279-8C46-F64C-ADC8-BCB967C9A2A5}">
      <dgm:prSet/>
      <dgm:spPr/>
      <dgm:t>
        <a:bodyPr/>
        <a:lstStyle/>
        <a:p>
          <a:endParaRPr lang="de-DE"/>
        </a:p>
      </dgm:t>
    </dgm:pt>
    <dgm:pt modelId="{F434376B-5BEA-054A-9332-E064893F98F2}" type="sibTrans" cxnId="{41361279-8C46-F64C-ADC8-BCB967C9A2A5}">
      <dgm:prSet/>
      <dgm:spPr/>
      <dgm:t>
        <a:bodyPr/>
        <a:lstStyle/>
        <a:p>
          <a:endParaRPr lang="de-DE"/>
        </a:p>
      </dgm:t>
    </dgm:pt>
    <dgm:pt modelId="{5FE3CF0E-439B-F34F-9C5A-93447EA35BDD}">
      <dgm:prSet custT="1"/>
      <dgm:spPr/>
      <dgm:t>
        <a:bodyPr/>
        <a:lstStyle/>
        <a:p>
          <a:r>
            <a:rPr lang="de-DE" sz="1100" dirty="0" smtClean="0"/>
            <a:t>passiven Fahrwerk</a:t>
          </a:r>
          <a:endParaRPr lang="de-DE" sz="1100" dirty="0"/>
        </a:p>
      </dgm:t>
    </dgm:pt>
    <dgm:pt modelId="{63478361-5C38-3D42-96B7-A052952E61CC}" type="parTrans" cxnId="{EB14BCF1-6CED-0F48-B2D2-A9696E81038D}">
      <dgm:prSet/>
      <dgm:spPr/>
      <dgm:t>
        <a:bodyPr/>
        <a:lstStyle/>
        <a:p>
          <a:endParaRPr lang="de-DE"/>
        </a:p>
      </dgm:t>
    </dgm:pt>
    <dgm:pt modelId="{E6723C61-BE3E-A148-91EC-267CB963A5DA}" type="sibTrans" cxnId="{EB14BCF1-6CED-0F48-B2D2-A9696E81038D}">
      <dgm:prSet/>
      <dgm:spPr/>
      <dgm:t>
        <a:bodyPr/>
        <a:lstStyle/>
        <a:p>
          <a:endParaRPr lang="de-DE"/>
        </a:p>
      </dgm:t>
    </dgm:pt>
    <dgm:pt modelId="{4A32D845-4756-834B-A97A-1CB9084AE4AE}">
      <dgm:prSet custT="1"/>
      <dgm:spPr/>
      <dgm:t>
        <a:bodyPr/>
        <a:lstStyle/>
        <a:p>
          <a:r>
            <a:rPr lang="de-DE" sz="1100" dirty="0" smtClean="0"/>
            <a:t>aktiven Fahrwerk</a:t>
          </a:r>
        </a:p>
      </dgm:t>
    </dgm:pt>
    <dgm:pt modelId="{8BBFD9DE-5614-DE4E-806E-16CC6962ED70}" type="parTrans" cxnId="{7582332E-E3F1-384A-B094-D2A82958104F}">
      <dgm:prSet/>
      <dgm:spPr/>
      <dgm:t>
        <a:bodyPr/>
        <a:lstStyle/>
        <a:p>
          <a:endParaRPr lang="de-DE"/>
        </a:p>
      </dgm:t>
    </dgm:pt>
    <dgm:pt modelId="{07815E38-70E9-AB46-8170-99E98E33CB3F}" type="sibTrans" cxnId="{7582332E-E3F1-384A-B094-D2A82958104F}">
      <dgm:prSet/>
      <dgm:spPr/>
      <dgm:t>
        <a:bodyPr/>
        <a:lstStyle/>
        <a:p>
          <a:endParaRPr lang="de-DE"/>
        </a:p>
      </dgm:t>
    </dgm:pt>
    <dgm:pt modelId="{72D5C3E6-0DAB-D744-844B-46A525F532EF}" type="pres">
      <dgm:prSet presAssocID="{6BF8B14D-EC51-2143-894F-843BBF7EE55F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88EB78F9-60B3-E941-B1FD-6E4BB5EA0182}" type="pres">
      <dgm:prSet presAssocID="{CF41EB14-DFD2-9F42-942D-D25F1E8C5531}" presName="vertOne" presStyleCnt="0"/>
      <dgm:spPr/>
      <dgm:t>
        <a:bodyPr/>
        <a:lstStyle/>
        <a:p>
          <a:endParaRPr lang="de-DE"/>
        </a:p>
      </dgm:t>
    </dgm:pt>
    <dgm:pt modelId="{B9235CF5-9775-9B4F-8E64-A4BE1AF7812D}" type="pres">
      <dgm:prSet presAssocID="{CF41EB14-DFD2-9F42-942D-D25F1E8C5531}" presName="txOne" presStyleLbl="node0" presStyleIdx="0" presStyleCnt="1" custLinFactNeighborX="-57" custLinFactNeighborY="-35787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8A04249C-44B4-3D42-8033-AFD7760F102A}" type="pres">
      <dgm:prSet presAssocID="{CF41EB14-DFD2-9F42-942D-D25F1E8C5531}" presName="parTransOne" presStyleCnt="0"/>
      <dgm:spPr/>
      <dgm:t>
        <a:bodyPr/>
        <a:lstStyle/>
        <a:p>
          <a:endParaRPr lang="de-DE"/>
        </a:p>
      </dgm:t>
    </dgm:pt>
    <dgm:pt modelId="{923E435A-A61D-D24B-8233-D4448D0D4300}" type="pres">
      <dgm:prSet presAssocID="{CF41EB14-DFD2-9F42-942D-D25F1E8C5531}" presName="horzOne" presStyleCnt="0"/>
      <dgm:spPr/>
      <dgm:t>
        <a:bodyPr/>
        <a:lstStyle/>
        <a:p>
          <a:endParaRPr lang="de-DE"/>
        </a:p>
      </dgm:t>
    </dgm:pt>
    <dgm:pt modelId="{85DDF946-DCCE-7646-8D83-383752F8AB2C}" type="pres">
      <dgm:prSet presAssocID="{906BAD2A-A321-A44C-97F9-05FC128BD8BE}" presName="vertTwo" presStyleCnt="0"/>
      <dgm:spPr/>
      <dgm:t>
        <a:bodyPr/>
        <a:lstStyle/>
        <a:p>
          <a:endParaRPr lang="de-DE"/>
        </a:p>
      </dgm:t>
    </dgm:pt>
    <dgm:pt modelId="{735F927F-FB12-9D41-B402-8DFFE26F76DD}" type="pres">
      <dgm:prSet presAssocID="{906BAD2A-A321-A44C-97F9-05FC128BD8BE}" presName="txTwo" presStyleLbl="node2" presStyleIdx="0" presStyleCnt="3" custLinFactNeighborY="20377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8BEAD35B-2079-A143-807A-5B01BB0E2337}" type="pres">
      <dgm:prSet presAssocID="{906BAD2A-A321-A44C-97F9-05FC128BD8BE}" presName="parTransTwo" presStyleCnt="0"/>
      <dgm:spPr/>
      <dgm:t>
        <a:bodyPr/>
        <a:lstStyle/>
        <a:p>
          <a:endParaRPr lang="de-DE"/>
        </a:p>
      </dgm:t>
    </dgm:pt>
    <dgm:pt modelId="{8B97E23F-B5AE-3E44-88A8-E749EB7BF4F8}" type="pres">
      <dgm:prSet presAssocID="{906BAD2A-A321-A44C-97F9-05FC128BD8BE}" presName="horzTwo" presStyleCnt="0"/>
      <dgm:spPr/>
      <dgm:t>
        <a:bodyPr/>
        <a:lstStyle/>
        <a:p>
          <a:endParaRPr lang="de-DE"/>
        </a:p>
      </dgm:t>
    </dgm:pt>
    <dgm:pt modelId="{E43631F6-DBFE-914F-8723-2F4FE5B3A08A}" type="pres">
      <dgm:prSet presAssocID="{A18E807F-E76E-104C-BD09-CA77957BA26B}" presName="vertThree" presStyleCnt="0"/>
      <dgm:spPr/>
      <dgm:t>
        <a:bodyPr/>
        <a:lstStyle/>
        <a:p>
          <a:endParaRPr lang="de-DE"/>
        </a:p>
      </dgm:t>
    </dgm:pt>
    <dgm:pt modelId="{961128DE-AAC9-BD45-9A49-8178C04DEE79}" type="pres">
      <dgm:prSet presAssocID="{A18E807F-E76E-104C-BD09-CA77957BA26B}" presName="txThree" presStyleLbl="node3" presStyleIdx="0" presStyleCnt="3" custLinFactNeighborY="7930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0FEF93A1-0C7E-254A-9383-A7D6E6A632C8}" type="pres">
      <dgm:prSet presAssocID="{A18E807F-E76E-104C-BD09-CA77957BA26B}" presName="horzThree" presStyleCnt="0"/>
      <dgm:spPr/>
      <dgm:t>
        <a:bodyPr/>
        <a:lstStyle/>
        <a:p>
          <a:endParaRPr lang="de-DE"/>
        </a:p>
      </dgm:t>
    </dgm:pt>
    <dgm:pt modelId="{01504C09-5B51-E542-ABFE-A81E7E67D02D}" type="pres">
      <dgm:prSet presAssocID="{F434376B-5BEA-054A-9332-E064893F98F2}" presName="sibSpaceThree" presStyleCnt="0"/>
      <dgm:spPr/>
      <dgm:t>
        <a:bodyPr/>
        <a:lstStyle/>
        <a:p>
          <a:endParaRPr lang="de-DE"/>
        </a:p>
      </dgm:t>
    </dgm:pt>
    <dgm:pt modelId="{CB701402-E8E4-8B4C-B158-2C467FE7A2E8}" type="pres">
      <dgm:prSet presAssocID="{5FE3CF0E-439B-F34F-9C5A-93447EA35BDD}" presName="vertThree" presStyleCnt="0"/>
      <dgm:spPr/>
      <dgm:t>
        <a:bodyPr/>
        <a:lstStyle/>
        <a:p>
          <a:endParaRPr lang="de-DE"/>
        </a:p>
      </dgm:t>
    </dgm:pt>
    <dgm:pt modelId="{410A05BE-10AD-3248-9EF6-DF2C0C3D2D71}" type="pres">
      <dgm:prSet presAssocID="{5FE3CF0E-439B-F34F-9C5A-93447EA35BDD}" presName="txThree" presStyleLbl="node3" presStyleIdx="1" presStyleCnt="3" custLinFactNeighborY="7930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B3554045-C40A-B247-8AA4-8F389E0495DE}" type="pres">
      <dgm:prSet presAssocID="{5FE3CF0E-439B-F34F-9C5A-93447EA35BDD}" presName="horzThree" presStyleCnt="0"/>
      <dgm:spPr/>
      <dgm:t>
        <a:bodyPr/>
        <a:lstStyle/>
        <a:p>
          <a:endParaRPr lang="de-DE"/>
        </a:p>
      </dgm:t>
    </dgm:pt>
    <dgm:pt modelId="{1AEB4A0C-5273-FD45-B228-764EFB04F10C}" type="pres">
      <dgm:prSet presAssocID="{E6723C61-BE3E-A148-91EC-267CB963A5DA}" presName="sibSpaceThree" presStyleCnt="0"/>
      <dgm:spPr/>
      <dgm:t>
        <a:bodyPr/>
        <a:lstStyle/>
        <a:p>
          <a:endParaRPr lang="de-DE"/>
        </a:p>
      </dgm:t>
    </dgm:pt>
    <dgm:pt modelId="{5A013110-3519-0049-A14B-64987A303AE2}" type="pres">
      <dgm:prSet presAssocID="{4A32D845-4756-834B-A97A-1CB9084AE4AE}" presName="vertThree" presStyleCnt="0"/>
      <dgm:spPr/>
      <dgm:t>
        <a:bodyPr/>
        <a:lstStyle/>
        <a:p>
          <a:endParaRPr lang="de-DE"/>
        </a:p>
      </dgm:t>
    </dgm:pt>
    <dgm:pt modelId="{CF0770CA-9629-3E42-AAE2-1401AFC0D03A}" type="pres">
      <dgm:prSet presAssocID="{4A32D845-4756-834B-A97A-1CB9084AE4AE}" presName="txThree" presStyleLbl="node3" presStyleIdx="2" presStyleCnt="3" custLinFactNeighborY="7930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02DEA802-2EF2-7A48-9C45-CACD12832182}" type="pres">
      <dgm:prSet presAssocID="{4A32D845-4756-834B-A97A-1CB9084AE4AE}" presName="horzThree" presStyleCnt="0"/>
      <dgm:spPr/>
      <dgm:t>
        <a:bodyPr/>
        <a:lstStyle/>
        <a:p>
          <a:endParaRPr lang="de-DE"/>
        </a:p>
      </dgm:t>
    </dgm:pt>
    <dgm:pt modelId="{015E146C-B6CC-7D42-BF0E-D8F427231314}" type="pres">
      <dgm:prSet presAssocID="{EAA99393-C083-8D4C-82DD-E64E459A9EEF}" presName="sibSpaceTwo" presStyleCnt="0"/>
      <dgm:spPr/>
      <dgm:t>
        <a:bodyPr/>
        <a:lstStyle/>
        <a:p>
          <a:endParaRPr lang="de-DE"/>
        </a:p>
      </dgm:t>
    </dgm:pt>
    <dgm:pt modelId="{66A2410B-658B-F449-B7D7-EA2139AAA363}" type="pres">
      <dgm:prSet presAssocID="{B7BC1235-8E50-F242-BE93-3E45BB529F0C}" presName="vertTwo" presStyleCnt="0"/>
      <dgm:spPr/>
      <dgm:t>
        <a:bodyPr/>
        <a:lstStyle/>
        <a:p>
          <a:endParaRPr lang="de-DE"/>
        </a:p>
      </dgm:t>
    </dgm:pt>
    <dgm:pt modelId="{D14BB179-5204-954F-8D65-8CC8BC6B06E2}" type="pres">
      <dgm:prSet presAssocID="{B7BC1235-8E50-F242-BE93-3E45BB529F0C}" presName="txTwo" presStyleLbl="node2" presStyleIdx="1" presStyleCnt="3" custLinFactNeighborY="2963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75C07213-86F8-6943-844F-0CDA62DF59B7}" type="pres">
      <dgm:prSet presAssocID="{B7BC1235-8E50-F242-BE93-3E45BB529F0C}" presName="horzTwo" presStyleCnt="0"/>
      <dgm:spPr/>
      <dgm:t>
        <a:bodyPr/>
        <a:lstStyle/>
        <a:p>
          <a:endParaRPr lang="de-DE"/>
        </a:p>
      </dgm:t>
    </dgm:pt>
    <dgm:pt modelId="{4AB7A523-6AC4-274A-9BF2-8709A8828C26}" type="pres">
      <dgm:prSet presAssocID="{C7957EAE-0887-6946-A263-96E463F12BF6}" presName="sibSpaceTwo" presStyleCnt="0"/>
      <dgm:spPr/>
      <dgm:t>
        <a:bodyPr/>
        <a:lstStyle/>
        <a:p>
          <a:endParaRPr lang="de-DE"/>
        </a:p>
      </dgm:t>
    </dgm:pt>
    <dgm:pt modelId="{294E451A-6603-BB49-85EE-5B4D181A9D9F}" type="pres">
      <dgm:prSet presAssocID="{34DF71F5-5071-284B-AE87-42AEF579CC3F}" presName="vertTwo" presStyleCnt="0"/>
      <dgm:spPr/>
      <dgm:t>
        <a:bodyPr/>
        <a:lstStyle/>
        <a:p>
          <a:endParaRPr lang="de-DE"/>
        </a:p>
      </dgm:t>
    </dgm:pt>
    <dgm:pt modelId="{FA7F4F75-8FEA-FF49-A870-BC36CDAA791D}" type="pres">
      <dgm:prSet presAssocID="{34DF71F5-5071-284B-AE87-42AEF579CC3F}" presName="txTwo" presStyleLbl="node2" presStyleIdx="2" presStyleCnt="3" custLinFactNeighborY="2963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6ECF8AE3-3EBB-9542-BC6B-528EB5BA6243}" type="pres">
      <dgm:prSet presAssocID="{34DF71F5-5071-284B-AE87-42AEF579CC3F}" presName="horzTwo" presStyleCnt="0"/>
      <dgm:spPr/>
      <dgm:t>
        <a:bodyPr/>
        <a:lstStyle/>
        <a:p>
          <a:endParaRPr lang="de-DE"/>
        </a:p>
      </dgm:t>
    </dgm:pt>
  </dgm:ptLst>
  <dgm:cxnLst>
    <dgm:cxn modelId="{EB14BCF1-6CED-0F48-B2D2-A9696E81038D}" srcId="{906BAD2A-A321-A44C-97F9-05FC128BD8BE}" destId="{5FE3CF0E-439B-F34F-9C5A-93447EA35BDD}" srcOrd="1" destOrd="0" parTransId="{63478361-5C38-3D42-96B7-A052952E61CC}" sibTransId="{E6723C61-BE3E-A148-91EC-267CB963A5DA}"/>
    <dgm:cxn modelId="{6C9F3AD5-1216-3D42-87D4-8C4F6A74B91F}" srcId="{CF41EB14-DFD2-9F42-942D-D25F1E8C5531}" destId="{906BAD2A-A321-A44C-97F9-05FC128BD8BE}" srcOrd="0" destOrd="0" parTransId="{B497F496-3600-AB45-AA83-9E15A24E3F85}" sibTransId="{EAA99393-C083-8D4C-82DD-E64E459A9EEF}"/>
    <dgm:cxn modelId="{49FB4FA3-6D2B-644B-BEE1-271FE24C9EED}" type="presOf" srcId="{B7BC1235-8E50-F242-BE93-3E45BB529F0C}" destId="{D14BB179-5204-954F-8D65-8CC8BC6B06E2}" srcOrd="0" destOrd="0" presId="urn:microsoft.com/office/officeart/2005/8/layout/hierarchy4"/>
    <dgm:cxn modelId="{77DDC8FD-D00F-BE40-AD33-899F5CA705F5}" type="presOf" srcId="{4A32D845-4756-834B-A97A-1CB9084AE4AE}" destId="{CF0770CA-9629-3E42-AAE2-1401AFC0D03A}" srcOrd="0" destOrd="0" presId="urn:microsoft.com/office/officeart/2005/8/layout/hierarchy4"/>
    <dgm:cxn modelId="{41361279-8C46-F64C-ADC8-BCB967C9A2A5}" srcId="{906BAD2A-A321-A44C-97F9-05FC128BD8BE}" destId="{A18E807F-E76E-104C-BD09-CA77957BA26B}" srcOrd="0" destOrd="0" parTransId="{E2834AFF-163C-C844-878A-40D89EBBEBFD}" sibTransId="{F434376B-5BEA-054A-9332-E064893F98F2}"/>
    <dgm:cxn modelId="{1F591546-4972-5043-9CE1-09856E83EE49}" type="presOf" srcId="{6BF8B14D-EC51-2143-894F-843BBF7EE55F}" destId="{72D5C3E6-0DAB-D744-844B-46A525F532EF}" srcOrd="0" destOrd="0" presId="urn:microsoft.com/office/officeart/2005/8/layout/hierarchy4"/>
    <dgm:cxn modelId="{7582332E-E3F1-384A-B094-D2A82958104F}" srcId="{906BAD2A-A321-A44C-97F9-05FC128BD8BE}" destId="{4A32D845-4756-834B-A97A-1CB9084AE4AE}" srcOrd="2" destOrd="0" parTransId="{8BBFD9DE-5614-DE4E-806E-16CC6962ED70}" sibTransId="{07815E38-70E9-AB46-8170-99E98E33CB3F}"/>
    <dgm:cxn modelId="{EB8DC15A-290C-5248-902C-D740EE672B7E}" type="presOf" srcId="{5FE3CF0E-439B-F34F-9C5A-93447EA35BDD}" destId="{410A05BE-10AD-3248-9EF6-DF2C0C3D2D71}" srcOrd="0" destOrd="0" presId="urn:microsoft.com/office/officeart/2005/8/layout/hierarchy4"/>
    <dgm:cxn modelId="{A5DF63D0-F998-A742-A737-FC4584EAE661}" srcId="{CF41EB14-DFD2-9F42-942D-D25F1E8C5531}" destId="{34DF71F5-5071-284B-AE87-42AEF579CC3F}" srcOrd="2" destOrd="0" parTransId="{30BDA677-9762-3849-B976-B5065E9DA88C}" sibTransId="{8AE12B5D-99CA-2D4F-8AF3-93F00C3E6695}"/>
    <dgm:cxn modelId="{6B881BB3-BF78-B24B-AF85-D331AA945322}" type="presOf" srcId="{34DF71F5-5071-284B-AE87-42AEF579CC3F}" destId="{FA7F4F75-8FEA-FF49-A870-BC36CDAA791D}" srcOrd="0" destOrd="0" presId="urn:microsoft.com/office/officeart/2005/8/layout/hierarchy4"/>
    <dgm:cxn modelId="{581842C3-7545-0143-B6C7-0F6EA179708F}" type="presOf" srcId="{A18E807F-E76E-104C-BD09-CA77957BA26B}" destId="{961128DE-AAC9-BD45-9A49-8178C04DEE79}" srcOrd="0" destOrd="0" presId="urn:microsoft.com/office/officeart/2005/8/layout/hierarchy4"/>
    <dgm:cxn modelId="{A0816063-3502-BB40-975E-41D335E0C3A0}" srcId="{CF41EB14-DFD2-9F42-942D-D25F1E8C5531}" destId="{B7BC1235-8E50-F242-BE93-3E45BB529F0C}" srcOrd="1" destOrd="0" parTransId="{95EF2D10-F22A-E847-A3D2-0D23C8FE2114}" sibTransId="{C7957EAE-0887-6946-A263-96E463F12BF6}"/>
    <dgm:cxn modelId="{AD28572D-03C0-3149-AEC8-8BE4494771ED}" type="presOf" srcId="{906BAD2A-A321-A44C-97F9-05FC128BD8BE}" destId="{735F927F-FB12-9D41-B402-8DFFE26F76DD}" srcOrd="0" destOrd="0" presId="urn:microsoft.com/office/officeart/2005/8/layout/hierarchy4"/>
    <dgm:cxn modelId="{252DE88B-2B02-F445-94C0-020C16D5390B}" srcId="{6BF8B14D-EC51-2143-894F-843BBF7EE55F}" destId="{CF41EB14-DFD2-9F42-942D-D25F1E8C5531}" srcOrd="0" destOrd="0" parTransId="{7F77453D-D885-3442-9E43-E80728BF52E7}" sibTransId="{6C2073B8-1667-814C-94CA-1D9C260FB65B}"/>
    <dgm:cxn modelId="{E9EB7A49-918C-4544-871C-60CF8828B6E7}" type="presOf" srcId="{CF41EB14-DFD2-9F42-942D-D25F1E8C5531}" destId="{B9235CF5-9775-9B4F-8E64-A4BE1AF7812D}" srcOrd="0" destOrd="0" presId="urn:microsoft.com/office/officeart/2005/8/layout/hierarchy4"/>
    <dgm:cxn modelId="{21782601-48EF-FE44-93B0-4D9FF7736EFA}" type="presParOf" srcId="{72D5C3E6-0DAB-D744-844B-46A525F532EF}" destId="{88EB78F9-60B3-E941-B1FD-6E4BB5EA0182}" srcOrd="0" destOrd="0" presId="urn:microsoft.com/office/officeart/2005/8/layout/hierarchy4"/>
    <dgm:cxn modelId="{1B2FECB9-5D05-2D4E-9B77-5131FE1B99BD}" type="presParOf" srcId="{88EB78F9-60B3-E941-B1FD-6E4BB5EA0182}" destId="{B9235CF5-9775-9B4F-8E64-A4BE1AF7812D}" srcOrd="0" destOrd="0" presId="urn:microsoft.com/office/officeart/2005/8/layout/hierarchy4"/>
    <dgm:cxn modelId="{9C0246E4-23FC-2B43-ADCD-26E7D987F227}" type="presParOf" srcId="{88EB78F9-60B3-E941-B1FD-6E4BB5EA0182}" destId="{8A04249C-44B4-3D42-8033-AFD7760F102A}" srcOrd="1" destOrd="0" presId="urn:microsoft.com/office/officeart/2005/8/layout/hierarchy4"/>
    <dgm:cxn modelId="{FE98ADEF-167B-324E-99FF-C835C15709C0}" type="presParOf" srcId="{88EB78F9-60B3-E941-B1FD-6E4BB5EA0182}" destId="{923E435A-A61D-D24B-8233-D4448D0D4300}" srcOrd="2" destOrd="0" presId="urn:microsoft.com/office/officeart/2005/8/layout/hierarchy4"/>
    <dgm:cxn modelId="{7F2F75BF-F0E4-FC43-AF27-704A87BD5FA7}" type="presParOf" srcId="{923E435A-A61D-D24B-8233-D4448D0D4300}" destId="{85DDF946-DCCE-7646-8D83-383752F8AB2C}" srcOrd="0" destOrd="0" presId="urn:microsoft.com/office/officeart/2005/8/layout/hierarchy4"/>
    <dgm:cxn modelId="{7C25C9F9-070D-0F4D-92EC-C8B635D7EE59}" type="presParOf" srcId="{85DDF946-DCCE-7646-8D83-383752F8AB2C}" destId="{735F927F-FB12-9D41-B402-8DFFE26F76DD}" srcOrd="0" destOrd="0" presId="urn:microsoft.com/office/officeart/2005/8/layout/hierarchy4"/>
    <dgm:cxn modelId="{ADEE2310-CFB5-714C-B2D8-F179FDD34BAA}" type="presParOf" srcId="{85DDF946-DCCE-7646-8D83-383752F8AB2C}" destId="{8BEAD35B-2079-A143-807A-5B01BB0E2337}" srcOrd="1" destOrd="0" presId="urn:microsoft.com/office/officeart/2005/8/layout/hierarchy4"/>
    <dgm:cxn modelId="{15888778-4C19-864E-B031-B7614E497722}" type="presParOf" srcId="{85DDF946-DCCE-7646-8D83-383752F8AB2C}" destId="{8B97E23F-B5AE-3E44-88A8-E749EB7BF4F8}" srcOrd="2" destOrd="0" presId="urn:microsoft.com/office/officeart/2005/8/layout/hierarchy4"/>
    <dgm:cxn modelId="{46528FA4-2EBD-8A45-9667-244DC78772C1}" type="presParOf" srcId="{8B97E23F-B5AE-3E44-88A8-E749EB7BF4F8}" destId="{E43631F6-DBFE-914F-8723-2F4FE5B3A08A}" srcOrd="0" destOrd="0" presId="urn:microsoft.com/office/officeart/2005/8/layout/hierarchy4"/>
    <dgm:cxn modelId="{A16B2342-5636-AF4B-B4E5-A1B8717FCD73}" type="presParOf" srcId="{E43631F6-DBFE-914F-8723-2F4FE5B3A08A}" destId="{961128DE-AAC9-BD45-9A49-8178C04DEE79}" srcOrd="0" destOrd="0" presId="urn:microsoft.com/office/officeart/2005/8/layout/hierarchy4"/>
    <dgm:cxn modelId="{86383A56-4762-D146-904E-5C32C84FDB01}" type="presParOf" srcId="{E43631F6-DBFE-914F-8723-2F4FE5B3A08A}" destId="{0FEF93A1-0C7E-254A-9383-A7D6E6A632C8}" srcOrd="1" destOrd="0" presId="urn:microsoft.com/office/officeart/2005/8/layout/hierarchy4"/>
    <dgm:cxn modelId="{2DA86597-FFDE-7F48-92BF-02900A16B188}" type="presParOf" srcId="{8B97E23F-B5AE-3E44-88A8-E749EB7BF4F8}" destId="{01504C09-5B51-E542-ABFE-A81E7E67D02D}" srcOrd="1" destOrd="0" presId="urn:microsoft.com/office/officeart/2005/8/layout/hierarchy4"/>
    <dgm:cxn modelId="{96FC48D5-4A60-B64A-9037-3F4764B6D029}" type="presParOf" srcId="{8B97E23F-B5AE-3E44-88A8-E749EB7BF4F8}" destId="{CB701402-E8E4-8B4C-B158-2C467FE7A2E8}" srcOrd="2" destOrd="0" presId="urn:microsoft.com/office/officeart/2005/8/layout/hierarchy4"/>
    <dgm:cxn modelId="{0C6618F4-7EB0-0447-82F9-3D1C19A611CF}" type="presParOf" srcId="{CB701402-E8E4-8B4C-B158-2C467FE7A2E8}" destId="{410A05BE-10AD-3248-9EF6-DF2C0C3D2D71}" srcOrd="0" destOrd="0" presId="urn:microsoft.com/office/officeart/2005/8/layout/hierarchy4"/>
    <dgm:cxn modelId="{EC2E6885-9923-BD4F-9581-846FCCD2010B}" type="presParOf" srcId="{CB701402-E8E4-8B4C-B158-2C467FE7A2E8}" destId="{B3554045-C40A-B247-8AA4-8F389E0495DE}" srcOrd="1" destOrd="0" presId="urn:microsoft.com/office/officeart/2005/8/layout/hierarchy4"/>
    <dgm:cxn modelId="{A56B3D12-20B1-0445-9A40-6D65AECA3846}" type="presParOf" srcId="{8B97E23F-B5AE-3E44-88A8-E749EB7BF4F8}" destId="{1AEB4A0C-5273-FD45-B228-764EFB04F10C}" srcOrd="3" destOrd="0" presId="urn:microsoft.com/office/officeart/2005/8/layout/hierarchy4"/>
    <dgm:cxn modelId="{32FCC480-6E3A-AA42-9620-326D42A36EAA}" type="presParOf" srcId="{8B97E23F-B5AE-3E44-88A8-E749EB7BF4F8}" destId="{5A013110-3519-0049-A14B-64987A303AE2}" srcOrd="4" destOrd="0" presId="urn:microsoft.com/office/officeart/2005/8/layout/hierarchy4"/>
    <dgm:cxn modelId="{8860E706-DF87-9F44-AD79-4ACCF08C3929}" type="presParOf" srcId="{5A013110-3519-0049-A14B-64987A303AE2}" destId="{CF0770CA-9629-3E42-AAE2-1401AFC0D03A}" srcOrd="0" destOrd="0" presId="urn:microsoft.com/office/officeart/2005/8/layout/hierarchy4"/>
    <dgm:cxn modelId="{C7E0A51C-3E5C-1541-8877-1A394F0876F6}" type="presParOf" srcId="{5A013110-3519-0049-A14B-64987A303AE2}" destId="{02DEA802-2EF2-7A48-9C45-CACD12832182}" srcOrd="1" destOrd="0" presId="urn:microsoft.com/office/officeart/2005/8/layout/hierarchy4"/>
    <dgm:cxn modelId="{649DCC1B-ED4C-0740-A3A3-10A956EE77ED}" type="presParOf" srcId="{923E435A-A61D-D24B-8233-D4448D0D4300}" destId="{015E146C-B6CC-7D42-BF0E-D8F427231314}" srcOrd="1" destOrd="0" presId="urn:microsoft.com/office/officeart/2005/8/layout/hierarchy4"/>
    <dgm:cxn modelId="{46F48A65-6D8C-9845-9CBD-50C2AB41C160}" type="presParOf" srcId="{923E435A-A61D-D24B-8233-D4448D0D4300}" destId="{66A2410B-658B-F449-B7D7-EA2139AAA363}" srcOrd="2" destOrd="0" presId="urn:microsoft.com/office/officeart/2005/8/layout/hierarchy4"/>
    <dgm:cxn modelId="{12317660-7631-614E-B4E9-DCFC95D06C89}" type="presParOf" srcId="{66A2410B-658B-F449-B7D7-EA2139AAA363}" destId="{D14BB179-5204-954F-8D65-8CC8BC6B06E2}" srcOrd="0" destOrd="0" presId="urn:microsoft.com/office/officeart/2005/8/layout/hierarchy4"/>
    <dgm:cxn modelId="{003581F2-D2C1-2444-B738-D9D1F3929ED7}" type="presParOf" srcId="{66A2410B-658B-F449-B7D7-EA2139AAA363}" destId="{75C07213-86F8-6943-844F-0CDA62DF59B7}" srcOrd="1" destOrd="0" presId="urn:microsoft.com/office/officeart/2005/8/layout/hierarchy4"/>
    <dgm:cxn modelId="{74FB7A24-25ED-8447-B565-43F8617E4796}" type="presParOf" srcId="{923E435A-A61D-D24B-8233-D4448D0D4300}" destId="{4AB7A523-6AC4-274A-9BF2-8709A8828C26}" srcOrd="3" destOrd="0" presId="urn:microsoft.com/office/officeart/2005/8/layout/hierarchy4"/>
    <dgm:cxn modelId="{1794A637-4D3F-0A40-B6E2-F146E1D99693}" type="presParOf" srcId="{923E435A-A61D-D24B-8233-D4448D0D4300}" destId="{294E451A-6603-BB49-85EE-5B4D181A9D9F}" srcOrd="4" destOrd="0" presId="urn:microsoft.com/office/officeart/2005/8/layout/hierarchy4"/>
    <dgm:cxn modelId="{2929DFCB-416E-F34F-BDD0-D9ED4CCB34FE}" type="presParOf" srcId="{294E451A-6603-BB49-85EE-5B4D181A9D9F}" destId="{FA7F4F75-8FEA-FF49-A870-BC36CDAA791D}" srcOrd="0" destOrd="0" presId="urn:microsoft.com/office/officeart/2005/8/layout/hierarchy4"/>
    <dgm:cxn modelId="{10542CE9-6934-CA4D-8545-EB53A5B77755}" type="presParOf" srcId="{294E451A-6603-BB49-85EE-5B4D181A9D9F}" destId="{6ECF8AE3-3EBB-9542-BC6B-528EB5BA6243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752074D-C9C1-7945-B005-47DDC8214EBF}" type="doc">
      <dgm:prSet loTypeId="urn:microsoft.com/office/officeart/2005/8/layout/hierarchy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299BC392-651B-E740-A905-A7D515AED729}">
      <dgm:prSet phldrT="[Text]" custT="1"/>
      <dgm:spPr/>
      <dgm:t>
        <a:bodyPr/>
        <a:lstStyle/>
        <a:p>
          <a:r>
            <a:rPr lang="mr-IN" sz="1000" dirty="0" smtClean="0"/>
            <a:t>…</a:t>
          </a:r>
          <a:endParaRPr lang="de-DE" sz="1000" dirty="0"/>
        </a:p>
      </dgm:t>
    </dgm:pt>
    <dgm:pt modelId="{7B0F97E4-B340-D14B-ACBE-8A716C9A0802}" type="parTrans" cxnId="{1FCC24AB-0F14-6748-BA16-A78E64371933}">
      <dgm:prSet/>
      <dgm:spPr/>
      <dgm:t>
        <a:bodyPr/>
        <a:lstStyle/>
        <a:p>
          <a:endParaRPr lang="de-DE" sz="1000"/>
        </a:p>
      </dgm:t>
    </dgm:pt>
    <dgm:pt modelId="{5FD77542-2DE8-3F48-961A-1A40B1EC9736}" type="sibTrans" cxnId="{1FCC24AB-0F14-6748-BA16-A78E64371933}">
      <dgm:prSet/>
      <dgm:spPr/>
      <dgm:t>
        <a:bodyPr/>
        <a:lstStyle/>
        <a:p>
          <a:endParaRPr lang="de-DE" sz="1000"/>
        </a:p>
      </dgm:t>
    </dgm:pt>
    <dgm:pt modelId="{FF558B0E-70EF-BD4F-8C47-68CC150E8CD2}">
      <dgm:prSet phldrT="[Text]" custT="1"/>
      <dgm:spPr/>
      <dgm:t>
        <a:bodyPr/>
        <a:lstStyle/>
        <a:p>
          <a:r>
            <a:rPr lang="mr-IN" sz="1000" dirty="0" smtClean="0"/>
            <a:t>…</a:t>
          </a:r>
          <a:endParaRPr lang="de-DE" sz="1000" dirty="0"/>
        </a:p>
      </dgm:t>
    </dgm:pt>
    <dgm:pt modelId="{4D1ADD29-1DC7-C14D-8F01-1CBDEDA94F05}" type="parTrans" cxnId="{C78E66AE-1105-AC4C-BDF9-A46DEA4AB758}">
      <dgm:prSet/>
      <dgm:spPr/>
      <dgm:t>
        <a:bodyPr/>
        <a:lstStyle/>
        <a:p>
          <a:endParaRPr lang="de-DE" sz="1000"/>
        </a:p>
      </dgm:t>
    </dgm:pt>
    <dgm:pt modelId="{1E4CE416-3768-0A4A-A76E-8A0B0A6EF317}" type="sibTrans" cxnId="{C78E66AE-1105-AC4C-BDF9-A46DEA4AB758}">
      <dgm:prSet/>
      <dgm:spPr/>
      <dgm:t>
        <a:bodyPr/>
        <a:lstStyle/>
        <a:p>
          <a:endParaRPr lang="de-DE" sz="1000"/>
        </a:p>
      </dgm:t>
    </dgm:pt>
    <dgm:pt modelId="{550DD4EE-6B97-1444-AF5B-44C918F209AB}">
      <dgm:prSet phldrT="[Text]" custT="1"/>
      <dgm:spPr/>
      <dgm:t>
        <a:bodyPr/>
        <a:lstStyle/>
        <a:p>
          <a:r>
            <a:rPr lang="mr-IN" sz="1000" dirty="0" smtClean="0"/>
            <a:t>…</a:t>
          </a:r>
          <a:endParaRPr lang="de-DE" sz="1000" dirty="0"/>
        </a:p>
      </dgm:t>
    </dgm:pt>
    <dgm:pt modelId="{02F7F754-8136-AF43-A971-E0A8B6A5ABB7}" type="parTrans" cxnId="{4C0B6BC9-45E6-5A48-AE27-320663401A85}">
      <dgm:prSet/>
      <dgm:spPr/>
      <dgm:t>
        <a:bodyPr/>
        <a:lstStyle/>
        <a:p>
          <a:endParaRPr lang="de-DE" sz="1000"/>
        </a:p>
      </dgm:t>
    </dgm:pt>
    <dgm:pt modelId="{A248C9FD-D413-0E45-8710-4B4D6FFE9E02}" type="sibTrans" cxnId="{4C0B6BC9-45E6-5A48-AE27-320663401A85}">
      <dgm:prSet/>
      <dgm:spPr/>
      <dgm:t>
        <a:bodyPr/>
        <a:lstStyle/>
        <a:p>
          <a:endParaRPr lang="de-DE" sz="1000"/>
        </a:p>
      </dgm:t>
    </dgm:pt>
    <dgm:pt modelId="{2AEB7EF8-97B0-2E48-B154-8FF7860CAF25}" type="pres">
      <dgm:prSet presAssocID="{3752074D-C9C1-7945-B005-47DDC8214EBF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36DFB58A-88E9-7649-A53D-0364F0AC320C}" type="pres">
      <dgm:prSet presAssocID="{299BC392-651B-E740-A905-A7D515AED729}" presName="vertOne" presStyleCnt="0"/>
      <dgm:spPr/>
      <dgm:t>
        <a:bodyPr/>
        <a:lstStyle/>
        <a:p>
          <a:endParaRPr lang="de-DE"/>
        </a:p>
      </dgm:t>
    </dgm:pt>
    <dgm:pt modelId="{77044BC2-675D-7F46-AB4F-EE762453AECC}" type="pres">
      <dgm:prSet presAssocID="{299BC392-651B-E740-A905-A7D515AED729}" presName="txOne" presStyleLbl="node0" presStyleIdx="0" presStyleCnt="3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9C9F1D60-072C-3542-BBF3-F2F427D97FED}" type="pres">
      <dgm:prSet presAssocID="{299BC392-651B-E740-A905-A7D515AED729}" presName="horzOne" presStyleCnt="0"/>
      <dgm:spPr/>
      <dgm:t>
        <a:bodyPr/>
        <a:lstStyle/>
        <a:p>
          <a:endParaRPr lang="de-DE"/>
        </a:p>
      </dgm:t>
    </dgm:pt>
    <dgm:pt modelId="{ADB8DEA9-536B-6840-8134-0F49ACB15DC3}" type="pres">
      <dgm:prSet presAssocID="{5FD77542-2DE8-3F48-961A-1A40B1EC9736}" presName="sibSpaceOne" presStyleCnt="0"/>
      <dgm:spPr/>
      <dgm:t>
        <a:bodyPr/>
        <a:lstStyle/>
        <a:p>
          <a:endParaRPr lang="de-DE"/>
        </a:p>
      </dgm:t>
    </dgm:pt>
    <dgm:pt modelId="{3CFB4D2E-F891-B843-8986-F1AD50452E4D}" type="pres">
      <dgm:prSet presAssocID="{FF558B0E-70EF-BD4F-8C47-68CC150E8CD2}" presName="vertOne" presStyleCnt="0"/>
      <dgm:spPr/>
      <dgm:t>
        <a:bodyPr/>
        <a:lstStyle/>
        <a:p>
          <a:endParaRPr lang="de-DE"/>
        </a:p>
      </dgm:t>
    </dgm:pt>
    <dgm:pt modelId="{0BAE4B21-8261-4544-96EE-624353A8144B}" type="pres">
      <dgm:prSet presAssocID="{FF558B0E-70EF-BD4F-8C47-68CC150E8CD2}" presName="txOne" presStyleLbl="node0" presStyleIdx="1" presStyleCnt="3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27B8FAB-9B19-8D41-995F-6D3601A79676}" type="pres">
      <dgm:prSet presAssocID="{FF558B0E-70EF-BD4F-8C47-68CC150E8CD2}" presName="horzOne" presStyleCnt="0"/>
      <dgm:spPr/>
      <dgm:t>
        <a:bodyPr/>
        <a:lstStyle/>
        <a:p>
          <a:endParaRPr lang="de-DE"/>
        </a:p>
      </dgm:t>
    </dgm:pt>
    <dgm:pt modelId="{29E33F19-A682-794C-BF4D-5DF9A5E9FC1A}" type="pres">
      <dgm:prSet presAssocID="{1E4CE416-3768-0A4A-A76E-8A0B0A6EF317}" presName="sibSpaceOne" presStyleCnt="0"/>
      <dgm:spPr/>
      <dgm:t>
        <a:bodyPr/>
        <a:lstStyle/>
        <a:p>
          <a:endParaRPr lang="de-DE"/>
        </a:p>
      </dgm:t>
    </dgm:pt>
    <dgm:pt modelId="{04AB3635-4E3B-8F41-B039-4F4D157A0614}" type="pres">
      <dgm:prSet presAssocID="{550DD4EE-6B97-1444-AF5B-44C918F209AB}" presName="vertOne" presStyleCnt="0"/>
      <dgm:spPr/>
      <dgm:t>
        <a:bodyPr/>
        <a:lstStyle/>
        <a:p>
          <a:endParaRPr lang="de-DE"/>
        </a:p>
      </dgm:t>
    </dgm:pt>
    <dgm:pt modelId="{3998EDC3-9D0D-DA4C-8EC4-433FCE6936A3}" type="pres">
      <dgm:prSet presAssocID="{550DD4EE-6B97-1444-AF5B-44C918F209AB}" presName="txOne" presStyleLbl="node0" presStyleIdx="2" presStyleCnt="3" custLinFactNeighborY="-10527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DCE2E92F-2114-A84A-A8A5-66486C0656C7}" type="pres">
      <dgm:prSet presAssocID="{550DD4EE-6B97-1444-AF5B-44C918F209AB}" presName="horzOne" presStyleCnt="0"/>
      <dgm:spPr/>
      <dgm:t>
        <a:bodyPr/>
        <a:lstStyle/>
        <a:p>
          <a:endParaRPr lang="de-DE"/>
        </a:p>
      </dgm:t>
    </dgm:pt>
  </dgm:ptLst>
  <dgm:cxnLst>
    <dgm:cxn modelId="{79C059FC-9FD2-B84C-85CF-F0C445EBB41A}" type="presOf" srcId="{299BC392-651B-E740-A905-A7D515AED729}" destId="{77044BC2-675D-7F46-AB4F-EE762453AECC}" srcOrd="0" destOrd="0" presId="urn:microsoft.com/office/officeart/2005/8/layout/hierarchy4"/>
    <dgm:cxn modelId="{FE4173F5-6199-D64B-B15E-95350D2C1660}" type="presOf" srcId="{3752074D-C9C1-7945-B005-47DDC8214EBF}" destId="{2AEB7EF8-97B0-2E48-B154-8FF7860CAF25}" srcOrd="0" destOrd="0" presId="urn:microsoft.com/office/officeart/2005/8/layout/hierarchy4"/>
    <dgm:cxn modelId="{35028912-F1DB-5246-A081-5938E29588B3}" type="presOf" srcId="{FF558B0E-70EF-BD4F-8C47-68CC150E8CD2}" destId="{0BAE4B21-8261-4544-96EE-624353A8144B}" srcOrd="0" destOrd="0" presId="urn:microsoft.com/office/officeart/2005/8/layout/hierarchy4"/>
    <dgm:cxn modelId="{C78E66AE-1105-AC4C-BDF9-A46DEA4AB758}" srcId="{3752074D-C9C1-7945-B005-47DDC8214EBF}" destId="{FF558B0E-70EF-BD4F-8C47-68CC150E8CD2}" srcOrd="1" destOrd="0" parTransId="{4D1ADD29-1DC7-C14D-8F01-1CBDEDA94F05}" sibTransId="{1E4CE416-3768-0A4A-A76E-8A0B0A6EF317}"/>
    <dgm:cxn modelId="{1FCC24AB-0F14-6748-BA16-A78E64371933}" srcId="{3752074D-C9C1-7945-B005-47DDC8214EBF}" destId="{299BC392-651B-E740-A905-A7D515AED729}" srcOrd="0" destOrd="0" parTransId="{7B0F97E4-B340-D14B-ACBE-8A716C9A0802}" sibTransId="{5FD77542-2DE8-3F48-961A-1A40B1EC9736}"/>
    <dgm:cxn modelId="{4C0B6BC9-45E6-5A48-AE27-320663401A85}" srcId="{3752074D-C9C1-7945-B005-47DDC8214EBF}" destId="{550DD4EE-6B97-1444-AF5B-44C918F209AB}" srcOrd="2" destOrd="0" parTransId="{02F7F754-8136-AF43-A971-E0A8B6A5ABB7}" sibTransId="{A248C9FD-D413-0E45-8710-4B4D6FFE9E02}"/>
    <dgm:cxn modelId="{C85451F9-FDB6-0441-B402-E3D274C33FB2}" type="presOf" srcId="{550DD4EE-6B97-1444-AF5B-44C918F209AB}" destId="{3998EDC3-9D0D-DA4C-8EC4-433FCE6936A3}" srcOrd="0" destOrd="0" presId="urn:microsoft.com/office/officeart/2005/8/layout/hierarchy4"/>
    <dgm:cxn modelId="{3F25AAC8-3B78-AF44-91DD-8F02F4E3E2FD}" type="presParOf" srcId="{2AEB7EF8-97B0-2E48-B154-8FF7860CAF25}" destId="{36DFB58A-88E9-7649-A53D-0364F0AC320C}" srcOrd="0" destOrd="0" presId="urn:microsoft.com/office/officeart/2005/8/layout/hierarchy4"/>
    <dgm:cxn modelId="{2F70FC4F-F310-B942-BC9D-C09B7C5A01DE}" type="presParOf" srcId="{36DFB58A-88E9-7649-A53D-0364F0AC320C}" destId="{77044BC2-675D-7F46-AB4F-EE762453AECC}" srcOrd="0" destOrd="0" presId="urn:microsoft.com/office/officeart/2005/8/layout/hierarchy4"/>
    <dgm:cxn modelId="{33230052-E899-9D43-9686-1E68CD83D48C}" type="presParOf" srcId="{36DFB58A-88E9-7649-A53D-0364F0AC320C}" destId="{9C9F1D60-072C-3542-BBF3-F2F427D97FED}" srcOrd="1" destOrd="0" presId="urn:microsoft.com/office/officeart/2005/8/layout/hierarchy4"/>
    <dgm:cxn modelId="{68A6F257-9A9C-5147-BA41-72DFFCF92E2B}" type="presParOf" srcId="{2AEB7EF8-97B0-2E48-B154-8FF7860CAF25}" destId="{ADB8DEA9-536B-6840-8134-0F49ACB15DC3}" srcOrd="1" destOrd="0" presId="urn:microsoft.com/office/officeart/2005/8/layout/hierarchy4"/>
    <dgm:cxn modelId="{37D6E235-79D3-1B47-9107-A9FEE3F9867F}" type="presParOf" srcId="{2AEB7EF8-97B0-2E48-B154-8FF7860CAF25}" destId="{3CFB4D2E-F891-B843-8986-F1AD50452E4D}" srcOrd="2" destOrd="0" presId="urn:microsoft.com/office/officeart/2005/8/layout/hierarchy4"/>
    <dgm:cxn modelId="{86A2013B-58EB-B84A-AC8E-19667C690C86}" type="presParOf" srcId="{3CFB4D2E-F891-B843-8986-F1AD50452E4D}" destId="{0BAE4B21-8261-4544-96EE-624353A8144B}" srcOrd="0" destOrd="0" presId="urn:microsoft.com/office/officeart/2005/8/layout/hierarchy4"/>
    <dgm:cxn modelId="{BA15100A-2BA9-AD4C-B090-B9CC3100F1A6}" type="presParOf" srcId="{3CFB4D2E-F891-B843-8986-F1AD50452E4D}" destId="{227B8FAB-9B19-8D41-995F-6D3601A79676}" srcOrd="1" destOrd="0" presId="urn:microsoft.com/office/officeart/2005/8/layout/hierarchy4"/>
    <dgm:cxn modelId="{FD2B72BD-403D-6B42-89A4-DE9C91B7B35A}" type="presParOf" srcId="{2AEB7EF8-97B0-2E48-B154-8FF7860CAF25}" destId="{29E33F19-A682-794C-BF4D-5DF9A5E9FC1A}" srcOrd="3" destOrd="0" presId="urn:microsoft.com/office/officeart/2005/8/layout/hierarchy4"/>
    <dgm:cxn modelId="{D2302AF9-25FC-DA4C-BB62-18331CBF3B4E}" type="presParOf" srcId="{2AEB7EF8-97B0-2E48-B154-8FF7860CAF25}" destId="{04AB3635-4E3B-8F41-B039-4F4D157A0614}" srcOrd="4" destOrd="0" presId="urn:microsoft.com/office/officeart/2005/8/layout/hierarchy4"/>
    <dgm:cxn modelId="{E12FB7F2-5BD3-614B-8247-77A8022E4856}" type="presParOf" srcId="{04AB3635-4E3B-8F41-B039-4F4D157A0614}" destId="{3998EDC3-9D0D-DA4C-8EC4-433FCE6936A3}" srcOrd="0" destOrd="0" presId="urn:microsoft.com/office/officeart/2005/8/layout/hierarchy4"/>
    <dgm:cxn modelId="{6AC21335-378E-894F-AF30-0ABBE0A65AFB}" type="presParOf" srcId="{04AB3635-4E3B-8F41-B039-4F4D157A0614}" destId="{DCE2E92F-2114-A84A-A8A5-66486C0656C7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752074D-C9C1-7945-B005-47DDC8214EBF}" type="doc">
      <dgm:prSet loTypeId="urn:microsoft.com/office/officeart/2005/8/layout/hierarchy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299BC392-651B-E740-A905-A7D515AED729}">
      <dgm:prSet phldrT="[Text]" custT="1"/>
      <dgm:spPr/>
      <dgm:t>
        <a:bodyPr/>
        <a:lstStyle/>
        <a:p>
          <a:r>
            <a:rPr lang="mr-IN" sz="1000" dirty="0" smtClean="0"/>
            <a:t>…</a:t>
          </a:r>
          <a:endParaRPr lang="de-DE" sz="1000" dirty="0"/>
        </a:p>
      </dgm:t>
    </dgm:pt>
    <dgm:pt modelId="{7B0F97E4-B340-D14B-ACBE-8A716C9A0802}" type="parTrans" cxnId="{1FCC24AB-0F14-6748-BA16-A78E64371933}">
      <dgm:prSet/>
      <dgm:spPr/>
      <dgm:t>
        <a:bodyPr/>
        <a:lstStyle/>
        <a:p>
          <a:endParaRPr lang="de-DE" sz="1000"/>
        </a:p>
      </dgm:t>
    </dgm:pt>
    <dgm:pt modelId="{5FD77542-2DE8-3F48-961A-1A40B1EC9736}" type="sibTrans" cxnId="{1FCC24AB-0F14-6748-BA16-A78E64371933}">
      <dgm:prSet/>
      <dgm:spPr/>
      <dgm:t>
        <a:bodyPr/>
        <a:lstStyle/>
        <a:p>
          <a:endParaRPr lang="de-DE" sz="1000"/>
        </a:p>
      </dgm:t>
    </dgm:pt>
    <dgm:pt modelId="{FF558B0E-70EF-BD4F-8C47-68CC150E8CD2}">
      <dgm:prSet phldrT="[Text]" custT="1"/>
      <dgm:spPr/>
      <dgm:t>
        <a:bodyPr/>
        <a:lstStyle/>
        <a:p>
          <a:r>
            <a:rPr lang="mr-IN" sz="1000" dirty="0" smtClean="0"/>
            <a:t>…</a:t>
          </a:r>
          <a:endParaRPr lang="de-DE" sz="1000" dirty="0"/>
        </a:p>
      </dgm:t>
    </dgm:pt>
    <dgm:pt modelId="{4D1ADD29-1DC7-C14D-8F01-1CBDEDA94F05}" type="parTrans" cxnId="{C78E66AE-1105-AC4C-BDF9-A46DEA4AB758}">
      <dgm:prSet/>
      <dgm:spPr/>
      <dgm:t>
        <a:bodyPr/>
        <a:lstStyle/>
        <a:p>
          <a:endParaRPr lang="de-DE" sz="1000"/>
        </a:p>
      </dgm:t>
    </dgm:pt>
    <dgm:pt modelId="{1E4CE416-3768-0A4A-A76E-8A0B0A6EF317}" type="sibTrans" cxnId="{C78E66AE-1105-AC4C-BDF9-A46DEA4AB758}">
      <dgm:prSet/>
      <dgm:spPr/>
      <dgm:t>
        <a:bodyPr/>
        <a:lstStyle/>
        <a:p>
          <a:endParaRPr lang="de-DE" sz="1000"/>
        </a:p>
      </dgm:t>
    </dgm:pt>
    <dgm:pt modelId="{550DD4EE-6B97-1444-AF5B-44C918F209AB}">
      <dgm:prSet phldrT="[Text]" custT="1"/>
      <dgm:spPr/>
      <dgm:t>
        <a:bodyPr/>
        <a:lstStyle/>
        <a:p>
          <a:r>
            <a:rPr lang="mr-IN" sz="1000" dirty="0" smtClean="0"/>
            <a:t>…</a:t>
          </a:r>
          <a:endParaRPr lang="de-DE" sz="1000" dirty="0"/>
        </a:p>
      </dgm:t>
    </dgm:pt>
    <dgm:pt modelId="{02F7F754-8136-AF43-A971-E0A8B6A5ABB7}" type="parTrans" cxnId="{4C0B6BC9-45E6-5A48-AE27-320663401A85}">
      <dgm:prSet/>
      <dgm:spPr/>
      <dgm:t>
        <a:bodyPr/>
        <a:lstStyle/>
        <a:p>
          <a:endParaRPr lang="de-DE" sz="1000"/>
        </a:p>
      </dgm:t>
    </dgm:pt>
    <dgm:pt modelId="{A248C9FD-D413-0E45-8710-4B4D6FFE9E02}" type="sibTrans" cxnId="{4C0B6BC9-45E6-5A48-AE27-320663401A85}">
      <dgm:prSet/>
      <dgm:spPr/>
      <dgm:t>
        <a:bodyPr/>
        <a:lstStyle/>
        <a:p>
          <a:endParaRPr lang="de-DE" sz="1000"/>
        </a:p>
      </dgm:t>
    </dgm:pt>
    <dgm:pt modelId="{2AEB7EF8-97B0-2E48-B154-8FF7860CAF25}" type="pres">
      <dgm:prSet presAssocID="{3752074D-C9C1-7945-B005-47DDC8214EBF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36DFB58A-88E9-7649-A53D-0364F0AC320C}" type="pres">
      <dgm:prSet presAssocID="{299BC392-651B-E740-A905-A7D515AED729}" presName="vertOne" presStyleCnt="0"/>
      <dgm:spPr/>
      <dgm:t>
        <a:bodyPr/>
        <a:lstStyle/>
        <a:p>
          <a:endParaRPr lang="de-DE"/>
        </a:p>
      </dgm:t>
    </dgm:pt>
    <dgm:pt modelId="{77044BC2-675D-7F46-AB4F-EE762453AECC}" type="pres">
      <dgm:prSet presAssocID="{299BC392-651B-E740-A905-A7D515AED729}" presName="txOne" presStyleLbl="node0" presStyleIdx="0" presStyleCnt="3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9C9F1D60-072C-3542-BBF3-F2F427D97FED}" type="pres">
      <dgm:prSet presAssocID="{299BC392-651B-E740-A905-A7D515AED729}" presName="horzOne" presStyleCnt="0"/>
      <dgm:spPr/>
      <dgm:t>
        <a:bodyPr/>
        <a:lstStyle/>
        <a:p>
          <a:endParaRPr lang="de-DE"/>
        </a:p>
      </dgm:t>
    </dgm:pt>
    <dgm:pt modelId="{ADB8DEA9-536B-6840-8134-0F49ACB15DC3}" type="pres">
      <dgm:prSet presAssocID="{5FD77542-2DE8-3F48-961A-1A40B1EC9736}" presName="sibSpaceOne" presStyleCnt="0"/>
      <dgm:spPr/>
      <dgm:t>
        <a:bodyPr/>
        <a:lstStyle/>
        <a:p>
          <a:endParaRPr lang="de-DE"/>
        </a:p>
      </dgm:t>
    </dgm:pt>
    <dgm:pt modelId="{3CFB4D2E-F891-B843-8986-F1AD50452E4D}" type="pres">
      <dgm:prSet presAssocID="{FF558B0E-70EF-BD4F-8C47-68CC150E8CD2}" presName="vertOne" presStyleCnt="0"/>
      <dgm:spPr/>
      <dgm:t>
        <a:bodyPr/>
        <a:lstStyle/>
        <a:p>
          <a:endParaRPr lang="de-DE"/>
        </a:p>
      </dgm:t>
    </dgm:pt>
    <dgm:pt modelId="{0BAE4B21-8261-4544-96EE-624353A8144B}" type="pres">
      <dgm:prSet presAssocID="{FF558B0E-70EF-BD4F-8C47-68CC150E8CD2}" presName="txOne" presStyleLbl="node0" presStyleIdx="1" presStyleCnt="3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27B8FAB-9B19-8D41-995F-6D3601A79676}" type="pres">
      <dgm:prSet presAssocID="{FF558B0E-70EF-BD4F-8C47-68CC150E8CD2}" presName="horzOne" presStyleCnt="0"/>
      <dgm:spPr/>
      <dgm:t>
        <a:bodyPr/>
        <a:lstStyle/>
        <a:p>
          <a:endParaRPr lang="de-DE"/>
        </a:p>
      </dgm:t>
    </dgm:pt>
    <dgm:pt modelId="{29E33F19-A682-794C-BF4D-5DF9A5E9FC1A}" type="pres">
      <dgm:prSet presAssocID="{1E4CE416-3768-0A4A-A76E-8A0B0A6EF317}" presName="sibSpaceOne" presStyleCnt="0"/>
      <dgm:spPr/>
      <dgm:t>
        <a:bodyPr/>
        <a:lstStyle/>
        <a:p>
          <a:endParaRPr lang="de-DE"/>
        </a:p>
      </dgm:t>
    </dgm:pt>
    <dgm:pt modelId="{04AB3635-4E3B-8F41-B039-4F4D157A0614}" type="pres">
      <dgm:prSet presAssocID="{550DD4EE-6B97-1444-AF5B-44C918F209AB}" presName="vertOne" presStyleCnt="0"/>
      <dgm:spPr/>
      <dgm:t>
        <a:bodyPr/>
        <a:lstStyle/>
        <a:p>
          <a:endParaRPr lang="de-DE"/>
        </a:p>
      </dgm:t>
    </dgm:pt>
    <dgm:pt modelId="{3998EDC3-9D0D-DA4C-8EC4-433FCE6936A3}" type="pres">
      <dgm:prSet presAssocID="{550DD4EE-6B97-1444-AF5B-44C918F209AB}" presName="txOne" presStyleLbl="node0" presStyleIdx="2" presStyleCnt="3" custLinFactNeighborY="-10527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DCE2E92F-2114-A84A-A8A5-66486C0656C7}" type="pres">
      <dgm:prSet presAssocID="{550DD4EE-6B97-1444-AF5B-44C918F209AB}" presName="horzOne" presStyleCnt="0"/>
      <dgm:spPr/>
      <dgm:t>
        <a:bodyPr/>
        <a:lstStyle/>
        <a:p>
          <a:endParaRPr lang="de-DE"/>
        </a:p>
      </dgm:t>
    </dgm:pt>
  </dgm:ptLst>
  <dgm:cxnLst>
    <dgm:cxn modelId="{C78E66AE-1105-AC4C-BDF9-A46DEA4AB758}" srcId="{3752074D-C9C1-7945-B005-47DDC8214EBF}" destId="{FF558B0E-70EF-BD4F-8C47-68CC150E8CD2}" srcOrd="1" destOrd="0" parTransId="{4D1ADD29-1DC7-C14D-8F01-1CBDEDA94F05}" sibTransId="{1E4CE416-3768-0A4A-A76E-8A0B0A6EF317}"/>
    <dgm:cxn modelId="{1FCC24AB-0F14-6748-BA16-A78E64371933}" srcId="{3752074D-C9C1-7945-B005-47DDC8214EBF}" destId="{299BC392-651B-E740-A905-A7D515AED729}" srcOrd="0" destOrd="0" parTransId="{7B0F97E4-B340-D14B-ACBE-8A716C9A0802}" sibTransId="{5FD77542-2DE8-3F48-961A-1A40B1EC9736}"/>
    <dgm:cxn modelId="{95F51615-7234-F64F-B956-EB0B95B94F1B}" type="presOf" srcId="{550DD4EE-6B97-1444-AF5B-44C918F209AB}" destId="{3998EDC3-9D0D-DA4C-8EC4-433FCE6936A3}" srcOrd="0" destOrd="0" presId="urn:microsoft.com/office/officeart/2005/8/layout/hierarchy4"/>
    <dgm:cxn modelId="{4C0B6BC9-45E6-5A48-AE27-320663401A85}" srcId="{3752074D-C9C1-7945-B005-47DDC8214EBF}" destId="{550DD4EE-6B97-1444-AF5B-44C918F209AB}" srcOrd="2" destOrd="0" parTransId="{02F7F754-8136-AF43-A971-E0A8B6A5ABB7}" sibTransId="{A248C9FD-D413-0E45-8710-4B4D6FFE9E02}"/>
    <dgm:cxn modelId="{DF412853-D23F-7540-B177-CF525F516957}" type="presOf" srcId="{299BC392-651B-E740-A905-A7D515AED729}" destId="{77044BC2-675D-7F46-AB4F-EE762453AECC}" srcOrd="0" destOrd="0" presId="urn:microsoft.com/office/officeart/2005/8/layout/hierarchy4"/>
    <dgm:cxn modelId="{44086867-E8EC-6741-8471-F35C4F201921}" type="presOf" srcId="{3752074D-C9C1-7945-B005-47DDC8214EBF}" destId="{2AEB7EF8-97B0-2E48-B154-8FF7860CAF25}" srcOrd="0" destOrd="0" presId="urn:microsoft.com/office/officeart/2005/8/layout/hierarchy4"/>
    <dgm:cxn modelId="{01004DCB-74D7-864E-8C90-4FC18A5D74B4}" type="presOf" srcId="{FF558B0E-70EF-BD4F-8C47-68CC150E8CD2}" destId="{0BAE4B21-8261-4544-96EE-624353A8144B}" srcOrd="0" destOrd="0" presId="urn:microsoft.com/office/officeart/2005/8/layout/hierarchy4"/>
    <dgm:cxn modelId="{36094A78-4677-1044-AD90-4574AC34E251}" type="presParOf" srcId="{2AEB7EF8-97B0-2E48-B154-8FF7860CAF25}" destId="{36DFB58A-88E9-7649-A53D-0364F0AC320C}" srcOrd="0" destOrd="0" presId="urn:microsoft.com/office/officeart/2005/8/layout/hierarchy4"/>
    <dgm:cxn modelId="{8B2436C8-1128-1446-A9A8-9223FDAEF215}" type="presParOf" srcId="{36DFB58A-88E9-7649-A53D-0364F0AC320C}" destId="{77044BC2-675D-7F46-AB4F-EE762453AECC}" srcOrd="0" destOrd="0" presId="urn:microsoft.com/office/officeart/2005/8/layout/hierarchy4"/>
    <dgm:cxn modelId="{736F3619-83A0-414C-822A-D6AD81FD4B0F}" type="presParOf" srcId="{36DFB58A-88E9-7649-A53D-0364F0AC320C}" destId="{9C9F1D60-072C-3542-BBF3-F2F427D97FED}" srcOrd="1" destOrd="0" presId="urn:microsoft.com/office/officeart/2005/8/layout/hierarchy4"/>
    <dgm:cxn modelId="{7B953D66-920A-B64F-AADC-0FB7AF34F01D}" type="presParOf" srcId="{2AEB7EF8-97B0-2E48-B154-8FF7860CAF25}" destId="{ADB8DEA9-536B-6840-8134-0F49ACB15DC3}" srcOrd="1" destOrd="0" presId="urn:microsoft.com/office/officeart/2005/8/layout/hierarchy4"/>
    <dgm:cxn modelId="{A10CBE6D-DDDB-CC4C-BFC1-F02903D1277B}" type="presParOf" srcId="{2AEB7EF8-97B0-2E48-B154-8FF7860CAF25}" destId="{3CFB4D2E-F891-B843-8986-F1AD50452E4D}" srcOrd="2" destOrd="0" presId="urn:microsoft.com/office/officeart/2005/8/layout/hierarchy4"/>
    <dgm:cxn modelId="{41EED635-9D99-CE4C-8E39-AEB0CED7D8F4}" type="presParOf" srcId="{3CFB4D2E-F891-B843-8986-F1AD50452E4D}" destId="{0BAE4B21-8261-4544-96EE-624353A8144B}" srcOrd="0" destOrd="0" presId="urn:microsoft.com/office/officeart/2005/8/layout/hierarchy4"/>
    <dgm:cxn modelId="{B9AC78A5-C00D-4B4A-9897-39282F2074C0}" type="presParOf" srcId="{3CFB4D2E-F891-B843-8986-F1AD50452E4D}" destId="{227B8FAB-9B19-8D41-995F-6D3601A79676}" srcOrd="1" destOrd="0" presId="urn:microsoft.com/office/officeart/2005/8/layout/hierarchy4"/>
    <dgm:cxn modelId="{7CA373D4-F467-AD4D-B9D8-E52182D82E7E}" type="presParOf" srcId="{2AEB7EF8-97B0-2E48-B154-8FF7860CAF25}" destId="{29E33F19-A682-794C-BF4D-5DF9A5E9FC1A}" srcOrd="3" destOrd="0" presId="urn:microsoft.com/office/officeart/2005/8/layout/hierarchy4"/>
    <dgm:cxn modelId="{96CAAA4A-5776-F843-8CD5-EF54BC5E052F}" type="presParOf" srcId="{2AEB7EF8-97B0-2E48-B154-8FF7860CAF25}" destId="{04AB3635-4E3B-8F41-B039-4F4D157A0614}" srcOrd="4" destOrd="0" presId="urn:microsoft.com/office/officeart/2005/8/layout/hierarchy4"/>
    <dgm:cxn modelId="{2DDBFB8D-351B-824B-AEF2-7E80CC158355}" type="presParOf" srcId="{04AB3635-4E3B-8F41-B039-4F4D157A0614}" destId="{3998EDC3-9D0D-DA4C-8EC4-433FCE6936A3}" srcOrd="0" destOrd="0" presId="urn:microsoft.com/office/officeart/2005/8/layout/hierarchy4"/>
    <dgm:cxn modelId="{511B17D6-A1C2-DA4A-AF19-2F2F0B8C9FBF}" type="presParOf" srcId="{04AB3635-4E3B-8F41-B039-4F4D157A0614}" destId="{DCE2E92F-2114-A84A-A8A5-66486C0656C7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752074D-C9C1-7945-B005-47DDC8214EBF}" type="doc">
      <dgm:prSet loTypeId="urn:microsoft.com/office/officeart/2005/8/layout/hierarchy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299BC392-651B-E740-A905-A7D515AED729}">
      <dgm:prSet phldrT="[Text]" custT="1"/>
      <dgm:spPr/>
      <dgm:t>
        <a:bodyPr/>
        <a:lstStyle/>
        <a:p>
          <a:r>
            <a:rPr lang="de-DE" sz="1400" dirty="0" smtClean="0"/>
            <a:t>Ausgangssignal: der Hub-, Nick- und </a:t>
          </a:r>
          <a:r>
            <a:rPr lang="de-DE" sz="1400" dirty="0" err="1" smtClean="0"/>
            <a:t>Wankbewegung</a:t>
          </a:r>
          <a:endParaRPr lang="de-DE" sz="1400" dirty="0"/>
        </a:p>
      </dgm:t>
    </dgm:pt>
    <dgm:pt modelId="{7B0F97E4-B340-D14B-ACBE-8A716C9A0802}" type="parTrans" cxnId="{1FCC24AB-0F14-6748-BA16-A78E64371933}">
      <dgm:prSet/>
      <dgm:spPr/>
      <dgm:t>
        <a:bodyPr/>
        <a:lstStyle/>
        <a:p>
          <a:endParaRPr lang="de-DE" sz="1000"/>
        </a:p>
      </dgm:t>
    </dgm:pt>
    <dgm:pt modelId="{5FD77542-2DE8-3F48-961A-1A40B1EC9736}" type="sibTrans" cxnId="{1FCC24AB-0F14-6748-BA16-A78E64371933}">
      <dgm:prSet/>
      <dgm:spPr/>
      <dgm:t>
        <a:bodyPr/>
        <a:lstStyle/>
        <a:p>
          <a:endParaRPr lang="de-DE" sz="1000"/>
        </a:p>
      </dgm:t>
    </dgm:pt>
    <dgm:pt modelId="{2AEB7EF8-97B0-2E48-B154-8FF7860CAF25}" type="pres">
      <dgm:prSet presAssocID="{3752074D-C9C1-7945-B005-47DDC8214EBF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36DFB58A-88E9-7649-A53D-0364F0AC320C}" type="pres">
      <dgm:prSet presAssocID="{299BC392-651B-E740-A905-A7D515AED729}" presName="vertOne" presStyleCnt="0"/>
      <dgm:spPr/>
      <dgm:t>
        <a:bodyPr/>
        <a:lstStyle/>
        <a:p>
          <a:endParaRPr lang="de-DE"/>
        </a:p>
      </dgm:t>
    </dgm:pt>
    <dgm:pt modelId="{77044BC2-675D-7F46-AB4F-EE762453AECC}" type="pres">
      <dgm:prSet presAssocID="{299BC392-651B-E740-A905-A7D515AED729}" presName="txOne" presStyleLbl="node0" presStyleIdx="0" presStyleCnt="1" custLinFactNeighborY="-9039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9C9F1D60-072C-3542-BBF3-F2F427D97FED}" type="pres">
      <dgm:prSet presAssocID="{299BC392-651B-E740-A905-A7D515AED729}" presName="horzOne" presStyleCnt="0"/>
      <dgm:spPr/>
      <dgm:t>
        <a:bodyPr/>
        <a:lstStyle/>
        <a:p>
          <a:endParaRPr lang="de-DE"/>
        </a:p>
      </dgm:t>
    </dgm:pt>
  </dgm:ptLst>
  <dgm:cxnLst>
    <dgm:cxn modelId="{45803805-DE4E-2240-AFA6-37C8ED5ED6D3}" type="presOf" srcId="{299BC392-651B-E740-A905-A7D515AED729}" destId="{77044BC2-675D-7F46-AB4F-EE762453AECC}" srcOrd="0" destOrd="0" presId="urn:microsoft.com/office/officeart/2005/8/layout/hierarchy4"/>
    <dgm:cxn modelId="{006CC498-490C-B144-992A-208DE4460840}" type="presOf" srcId="{3752074D-C9C1-7945-B005-47DDC8214EBF}" destId="{2AEB7EF8-97B0-2E48-B154-8FF7860CAF25}" srcOrd="0" destOrd="0" presId="urn:microsoft.com/office/officeart/2005/8/layout/hierarchy4"/>
    <dgm:cxn modelId="{1FCC24AB-0F14-6748-BA16-A78E64371933}" srcId="{3752074D-C9C1-7945-B005-47DDC8214EBF}" destId="{299BC392-651B-E740-A905-A7D515AED729}" srcOrd="0" destOrd="0" parTransId="{7B0F97E4-B340-D14B-ACBE-8A716C9A0802}" sibTransId="{5FD77542-2DE8-3F48-961A-1A40B1EC9736}"/>
    <dgm:cxn modelId="{055D2752-2FB8-6446-A8C0-E7D9C4B3E908}" type="presParOf" srcId="{2AEB7EF8-97B0-2E48-B154-8FF7860CAF25}" destId="{36DFB58A-88E9-7649-A53D-0364F0AC320C}" srcOrd="0" destOrd="0" presId="urn:microsoft.com/office/officeart/2005/8/layout/hierarchy4"/>
    <dgm:cxn modelId="{814DD3DF-8660-FB4E-83F0-731326D69901}" type="presParOf" srcId="{36DFB58A-88E9-7649-A53D-0364F0AC320C}" destId="{77044BC2-675D-7F46-AB4F-EE762453AECC}" srcOrd="0" destOrd="0" presId="urn:microsoft.com/office/officeart/2005/8/layout/hierarchy4"/>
    <dgm:cxn modelId="{37A9E393-D908-C94F-85BE-398A39FAA223}" type="presParOf" srcId="{36DFB58A-88E9-7649-A53D-0364F0AC320C}" destId="{9C9F1D60-072C-3542-BBF3-F2F427D97FED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48ED6D-77E7-884C-965A-DAAE37FA4455}">
      <dsp:nvSpPr>
        <dsp:cNvPr id="0" name=""/>
        <dsp:cNvSpPr/>
      </dsp:nvSpPr>
      <dsp:spPr>
        <a:xfrm>
          <a:off x="4078" y="232490"/>
          <a:ext cx="1517321" cy="6069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50" kern="1200" dirty="0" smtClean="0"/>
            <a:t>Aufgabe vorstellen</a:t>
          </a:r>
          <a:endParaRPr lang="de-DE" sz="1050" kern="1200" dirty="0"/>
        </a:p>
      </dsp:txBody>
      <dsp:txXfrm>
        <a:off x="307542" y="232490"/>
        <a:ext cx="910393" cy="606928"/>
      </dsp:txXfrm>
    </dsp:sp>
    <dsp:sp modelId="{19E3FFC4-B2CC-434F-B5B7-03A2AB25E407}">
      <dsp:nvSpPr>
        <dsp:cNvPr id="0" name=""/>
        <dsp:cNvSpPr/>
      </dsp:nvSpPr>
      <dsp:spPr>
        <a:xfrm>
          <a:off x="1369668" y="232490"/>
          <a:ext cx="1517321" cy="6069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50" kern="1200" dirty="0" smtClean="0"/>
            <a:t>Modellbildung</a:t>
          </a:r>
          <a:endParaRPr lang="de-DE" sz="1050" kern="1200" dirty="0"/>
        </a:p>
      </dsp:txBody>
      <dsp:txXfrm>
        <a:off x="1673132" y="232490"/>
        <a:ext cx="910393" cy="606928"/>
      </dsp:txXfrm>
    </dsp:sp>
    <dsp:sp modelId="{302B57C8-5E67-EB44-BE44-4ACE4AE53392}">
      <dsp:nvSpPr>
        <dsp:cNvPr id="0" name=""/>
        <dsp:cNvSpPr/>
      </dsp:nvSpPr>
      <dsp:spPr>
        <a:xfrm>
          <a:off x="2735257" y="232490"/>
          <a:ext cx="1517321" cy="6069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50" kern="1200" dirty="0" smtClean="0"/>
            <a:t>Validierung</a:t>
          </a:r>
          <a:endParaRPr lang="de-DE" sz="1050" kern="1200" dirty="0"/>
        </a:p>
      </dsp:txBody>
      <dsp:txXfrm>
        <a:off x="3038721" y="232490"/>
        <a:ext cx="910393" cy="606928"/>
      </dsp:txXfrm>
    </dsp:sp>
    <dsp:sp modelId="{1E1C0B86-8784-2443-BF4D-F18BDD451315}">
      <dsp:nvSpPr>
        <dsp:cNvPr id="0" name=""/>
        <dsp:cNvSpPr/>
      </dsp:nvSpPr>
      <dsp:spPr>
        <a:xfrm>
          <a:off x="4100846" y="232490"/>
          <a:ext cx="1517321" cy="6069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50" kern="1200" dirty="0" smtClean="0"/>
            <a:t>Data-Mining</a:t>
          </a:r>
          <a:endParaRPr lang="de-DE" sz="1050" kern="1200" dirty="0"/>
        </a:p>
      </dsp:txBody>
      <dsp:txXfrm>
        <a:off x="4404310" y="232490"/>
        <a:ext cx="910393" cy="606928"/>
      </dsp:txXfrm>
    </dsp:sp>
    <dsp:sp modelId="{3D47BC0C-CAA0-834A-8F4E-5EC2DEDB43A5}">
      <dsp:nvSpPr>
        <dsp:cNvPr id="0" name=""/>
        <dsp:cNvSpPr/>
      </dsp:nvSpPr>
      <dsp:spPr>
        <a:xfrm>
          <a:off x="5466435" y="232490"/>
          <a:ext cx="1517321" cy="6069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50" kern="1200" dirty="0" smtClean="0"/>
            <a:t>Ergebnisse</a:t>
          </a:r>
          <a:endParaRPr lang="de-DE" sz="1050" kern="1200" dirty="0"/>
        </a:p>
      </dsp:txBody>
      <dsp:txXfrm>
        <a:off x="5769899" y="232490"/>
        <a:ext cx="910393" cy="606928"/>
      </dsp:txXfrm>
    </dsp:sp>
    <dsp:sp modelId="{2F9AA552-F8F3-F841-B0A2-0C78551AA908}">
      <dsp:nvSpPr>
        <dsp:cNvPr id="0" name=""/>
        <dsp:cNvSpPr/>
      </dsp:nvSpPr>
      <dsp:spPr>
        <a:xfrm>
          <a:off x="6832024" y="232490"/>
          <a:ext cx="1517321" cy="6069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50" kern="1200" dirty="0" smtClean="0"/>
            <a:t>Fazit und Ausblick</a:t>
          </a:r>
          <a:endParaRPr lang="de-DE" sz="1050" kern="1200" dirty="0"/>
        </a:p>
      </dsp:txBody>
      <dsp:txXfrm>
        <a:off x="7135488" y="232490"/>
        <a:ext cx="910393" cy="6069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48ED6D-77E7-884C-965A-DAAE37FA4455}">
      <dsp:nvSpPr>
        <dsp:cNvPr id="0" name=""/>
        <dsp:cNvSpPr/>
      </dsp:nvSpPr>
      <dsp:spPr>
        <a:xfrm>
          <a:off x="4078" y="232490"/>
          <a:ext cx="1517321" cy="606928"/>
        </a:xfrm>
        <a:prstGeom prst="chevron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50" b="0" kern="1200" dirty="0" smtClean="0"/>
            <a:t>Aufgabe vorstellen</a:t>
          </a:r>
          <a:endParaRPr lang="de-DE" sz="1050" b="0" kern="1200" dirty="0"/>
        </a:p>
      </dsp:txBody>
      <dsp:txXfrm>
        <a:off x="307542" y="232490"/>
        <a:ext cx="910393" cy="606928"/>
      </dsp:txXfrm>
    </dsp:sp>
    <dsp:sp modelId="{19E3FFC4-B2CC-434F-B5B7-03A2AB25E407}">
      <dsp:nvSpPr>
        <dsp:cNvPr id="0" name=""/>
        <dsp:cNvSpPr/>
      </dsp:nvSpPr>
      <dsp:spPr>
        <a:xfrm>
          <a:off x="1369668" y="232490"/>
          <a:ext cx="1517321" cy="606928"/>
        </a:xfrm>
        <a:prstGeom prst="chevron">
          <a:avLst/>
        </a:prstGeom>
        <a:solidFill>
          <a:schemeClr val="accent1">
            <a:shade val="80000"/>
            <a:hueOff val="-75525"/>
            <a:satOff val="-15228"/>
            <a:lumOff val="79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50" b="0" kern="1200" dirty="0" smtClean="0"/>
            <a:t>Modellbildung</a:t>
          </a:r>
          <a:endParaRPr lang="de-DE" sz="1050" b="0" kern="1200" dirty="0"/>
        </a:p>
      </dsp:txBody>
      <dsp:txXfrm>
        <a:off x="1673132" y="232490"/>
        <a:ext cx="910393" cy="606928"/>
      </dsp:txXfrm>
    </dsp:sp>
    <dsp:sp modelId="{302B57C8-5E67-EB44-BE44-4ACE4AE53392}">
      <dsp:nvSpPr>
        <dsp:cNvPr id="0" name=""/>
        <dsp:cNvSpPr/>
      </dsp:nvSpPr>
      <dsp:spPr>
        <a:xfrm>
          <a:off x="2735257" y="232490"/>
          <a:ext cx="1517321" cy="606928"/>
        </a:xfrm>
        <a:prstGeom prst="chevron">
          <a:avLst/>
        </a:prstGeom>
        <a:solidFill>
          <a:schemeClr val="accent1">
            <a:shade val="80000"/>
            <a:hueOff val="-151051"/>
            <a:satOff val="-30456"/>
            <a:lumOff val="159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50" b="0" kern="1200" dirty="0" smtClean="0"/>
            <a:t>Validierung</a:t>
          </a:r>
          <a:endParaRPr lang="de-DE" sz="1050" b="0" kern="1200" dirty="0"/>
        </a:p>
      </dsp:txBody>
      <dsp:txXfrm>
        <a:off x="3038721" y="232490"/>
        <a:ext cx="910393" cy="606928"/>
      </dsp:txXfrm>
    </dsp:sp>
    <dsp:sp modelId="{1E1C0B86-8784-2443-BF4D-F18BDD451315}">
      <dsp:nvSpPr>
        <dsp:cNvPr id="0" name=""/>
        <dsp:cNvSpPr/>
      </dsp:nvSpPr>
      <dsp:spPr>
        <a:xfrm>
          <a:off x="4100846" y="232490"/>
          <a:ext cx="1517321" cy="606928"/>
        </a:xfrm>
        <a:prstGeom prst="chevron">
          <a:avLst/>
        </a:prstGeom>
        <a:solidFill>
          <a:schemeClr val="accent1">
            <a:shade val="80000"/>
            <a:hueOff val="-226576"/>
            <a:satOff val="-45684"/>
            <a:lumOff val="239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50" b="0" kern="1200" dirty="0" smtClean="0"/>
            <a:t>Data-Mining</a:t>
          </a:r>
          <a:endParaRPr lang="de-DE" sz="1050" b="0" kern="1200" dirty="0"/>
        </a:p>
      </dsp:txBody>
      <dsp:txXfrm>
        <a:off x="4404310" y="232490"/>
        <a:ext cx="910393" cy="606928"/>
      </dsp:txXfrm>
    </dsp:sp>
    <dsp:sp modelId="{3D47BC0C-CAA0-834A-8F4E-5EC2DEDB43A5}">
      <dsp:nvSpPr>
        <dsp:cNvPr id="0" name=""/>
        <dsp:cNvSpPr/>
      </dsp:nvSpPr>
      <dsp:spPr>
        <a:xfrm>
          <a:off x="5466435" y="232490"/>
          <a:ext cx="1517321" cy="606928"/>
        </a:xfrm>
        <a:prstGeom prst="chevron">
          <a:avLst/>
        </a:prstGeom>
        <a:solidFill>
          <a:schemeClr val="accent1">
            <a:shade val="80000"/>
            <a:hueOff val="-302101"/>
            <a:satOff val="-60912"/>
            <a:lumOff val="3187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50" b="0" kern="1200" dirty="0" smtClean="0"/>
            <a:t>Ergebnisse</a:t>
          </a:r>
          <a:endParaRPr lang="de-DE" sz="1050" b="0" kern="1200" dirty="0"/>
        </a:p>
      </dsp:txBody>
      <dsp:txXfrm>
        <a:off x="5769899" y="232490"/>
        <a:ext cx="910393" cy="606928"/>
      </dsp:txXfrm>
    </dsp:sp>
    <dsp:sp modelId="{2F9AA552-F8F3-F841-B0A2-0C78551AA908}">
      <dsp:nvSpPr>
        <dsp:cNvPr id="0" name=""/>
        <dsp:cNvSpPr/>
      </dsp:nvSpPr>
      <dsp:spPr>
        <a:xfrm>
          <a:off x="6832024" y="232490"/>
          <a:ext cx="1517321" cy="606928"/>
        </a:xfrm>
        <a:prstGeom prst="chevron">
          <a:avLst/>
        </a:prstGeom>
        <a:solidFill>
          <a:schemeClr val="accent1">
            <a:shade val="80000"/>
            <a:hueOff val="-377627"/>
            <a:satOff val="-76140"/>
            <a:lumOff val="39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50" b="0" kern="1200" dirty="0" smtClean="0"/>
            <a:t>Fazit und Ausblick</a:t>
          </a:r>
          <a:endParaRPr lang="de-DE" sz="1050" b="0" kern="1200" dirty="0"/>
        </a:p>
      </dsp:txBody>
      <dsp:txXfrm>
        <a:off x="7135488" y="232490"/>
        <a:ext cx="910393" cy="6069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3C7405-1ADA-844C-AF9A-B89AAD873D22}">
      <dsp:nvSpPr>
        <dsp:cNvPr id="0" name=""/>
        <dsp:cNvSpPr/>
      </dsp:nvSpPr>
      <dsp:spPr>
        <a:xfrm>
          <a:off x="1082011" y="1457"/>
          <a:ext cx="1604056" cy="4318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/>
            <a:t>Straßenschäden erkennen</a:t>
          </a:r>
          <a:endParaRPr lang="de-DE" sz="1100" kern="1200" dirty="0"/>
        </a:p>
      </dsp:txBody>
      <dsp:txXfrm>
        <a:off x="1094660" y="14106"/>
        <a:ext cx="1578758" cy="406566"/>
      </dsp:txXfrm>
    </dsp:sp>
    <dsp:sp modelId="{1991FCC9-18F2-3047-84DA-FA0F10C64FB2}">
      <dsp:nvSpPr>
        <dsp:cNvPr id="0" name=""/>
        <dsp:cNvSpPr/>
      </dsp:nvSpPr>
      <dsp:spPr>
        <a:xfrm rot="16200000">
          <a:off x="1803065" y="444118"/>
          <a:ext cx="161949" cy="1943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800" kern="1200"/>
        </a:p>
      </dsp:txBody>
      <dsp:txXfrm rot="-5400000">
        <a:off x="1825739" y="508898"/>
        <a:ext cx="116603" cy="113364"/>
      </dsp:txXfrm>
    </dsp:sp>
    <dsp:sp modelId="{A609B709-119B-FD4E-A4E5-C566986A65DD}">
      <dsp:nvSpPr>
        <dsp:cNvPr id="0" name=""/>
        <dsp:cNvSpPr/>
      </dsp:nvSpPr>
      <dsp:spPr>
        <a:xfrm>
          <a:off x="1082011" y="649254"/>
          <a:ext cx="1604056" cy="4318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/>
            <a:t>Klassifikation</a:t>
          </a:r>
          <a:endParaRPr lang="de-DE" sz="1100" kern="1200" dirty="0"/>
        </a:p>
      </dsp:txBody>
      <dsp:txXfrm>
        <a:off x="1094660" y="661903"/>
        <a:ext cx="1578758" cy="406566"/>
      </dsp:txXfrm>
    </dsp:sp>
    <dsp:sp modelId="{115CC679-8190-234B-948A-6CBBD4D39C1D}">
      <dsp:nvSpPr>
        <dsp:cNvPr id="0" name=""/>
        <dsp:cNvSpPr/>
      </dsp:nvSpPr>
      <dsp:spPr>
        <a:xfrm rot="16200000">
          <a:off x="1803065" y="1091915"/>
          <a:ext cx="161949" cy="1943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800" kern="1200"/>
        </a:p>
      </dsp:txBody>
      <dsp:txXfrm rot="-5400000">
        <a:off x="1825739" y="1156695"/>
        <a:ext cx="116603" cy="113364"/>
      </dsp:txXfrm>
    </dsp:sp>
    <dsp:sp modelId="{1749716E-C09F-A141-88A2-671E51BBA527}">
      <dsp:nvSpPr>
        <dsp:cNvPr id="0" name=""/>
        <dsp:cNvSpPr/>
      </dsp:nvSpPr>
      <dsp:spPr>
        <a:xfrm>
          <a:off x="1082011" y="1297051"/>
          <a:ext cx="1604056" cy="4318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/>
            <a:t>Daten verarbeiten</a:t>
          </a:r>
          <a:endParaRPr lang="de-DE" sz="1100" kern="1200" dirty="0"/>
        </a:p>
      </dsp:txBody>
      <dsp:txXfrm>
        <a:off x="1094660" y="1309700"/>
        <a:ext cx="1578758" cy="406566"/>
      </dsp:txXfrm>
    </dsp:sp>
    <dsp:sp modelId="{36B68268-0601-6C47-872B-D26F4CFC8F57}">
      <dsp:nvSpPr>
        <dsp:cNvPr id="0" name=""/>
        <dsp:cNvSpPr/>
      </dsp:nvSpPr>
      <dsp:spPr>
        <a:xfrm rot="16200000">
          <a:off x="1803065" y="1739712"/>
          <a:ext cx="161949" cy="1943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800" kern="1200"/>
        </a:p>
      </dsp:txBody>
      <dsp:txXfrm rot="-5400000">
        <a:off x="1825739" y="1804492"/>
        <a:ext cx="116603" cy="113364"/>
      </dsp:txXfrm>
    </dsp:sp>
    <dsp:sp modelId="{4FB30293-384B-C344-A309-E680A6149247}">
      <dsp:nvSpPr>
        <dsp:cNvPr id="0" name=""/>
        <dsp:cNvSpPr/>
      </dsp:nvSpPr>
      <dsp:spPr>
        <a:xfrm>
          <a:off x="1082011" y="1944848"/>
          <a:ext cx="1604056" cy="4318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/>
            <a:t>Beschleunigungssensor</a:t>
          </a:r>
          <a:endParaRPr lang="de-DE" sz="1100" kern="1200" dirty="0"/>
        </a:p>
      </dsp:txBody>
      <dsp:txXfrm>
        <a:off x="1094660" y="1957497"/>
        <a:ext cx="1578758" cy="406566"/>
      </dsp:txXfrm>
    </dsp:sp>
    <dsp:sp modelId="{6DF223D5-AFEE-4B4E-8268-37670C9DDE5D}">
      <dsp:nvSpPr>
        <dsp:cNvPr id="0" name=""/>
        <dsp:cNvSpPr/>
      </dsp:nvSpPr>
      <dsp:spPr>
        <a:xfrm rot="16200000">
          <a:off x="1803065" y="2387509"/>
          <a:ext cx="161949" cy="1943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800" kern="1200"/>
        </a:p>
      </dsp:txBody>
      <dsp:txXfrm rot="-5400000">
        <a:off x="1825739" y="2452289"/>
        <a:ext cx="116603" cy="113364"/>
      </dsp:txXfrm>
    </dsp:sp>
    <dsp:sp modelId="{4F614F22-E8D1-F442-9571-4B5F1DA07F9C}">
      <dsp:nvSpPr>
        <dsp:cNvPr id="0" name=""/>
        <dsp:cNvSpPr/>
      </dsp:nvSpPr>
      <dsp:spPr>
        <a:xfrm>
          <a:off x="1082011" y="2592645"/>
          <a:ext cx="1604056" cy="4318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/>
            <a:t>Fahrzeug</a:t>
          </a:r>
          <a:endParaRPr lang="de-DE" sz="1100" kern="1200" dirty="0"/>
        </a:p>
      </dsp:txBody>
      <dsp:txXfrm>
        <a:off x="1094660" y="2605294"/>
        <a:ext cx="1578758" cy="406566"/>
      </dsp:txXfrm>
    </dsp:sp>
    <dsp:sp modelId="{5AC8259E-C191-CC44-8E77-F079298852DC}">
      <dsp:nvSpPr>
        <dsp:cNvPr id="0" name=""/>
        <dsp:cNvSpPr/>
      </dsp:nvSpPr>
      <dsp:spPr>
        <a:xfrm rot="16200000">
          <a:off x="1803065" y="3035306"/>
          <a:ext cx="161949" cy="1943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800" kern="1200"/>
        </a:p>
      </dsp:txBody>
      <dsp:txXfrm rot="-5400000">
        <a:off x="1825739" y="3100086"/>
        <a:ext cx="116603" cy="113364"/>
      </dsp:txXfrm>
    </dsp:sp>
    <dsp:sp modelId="{A371DF84-62E0-8943-A42B-C598D753E5B7}">
      <dsp:nvSpPr>
        <dsp:cNvPr id="0" name=""/>
        <dsp:cNvSpPr/>
      </dsp:nvSpPr>
      <dsp:spPr>
        <a:xfrm>
          <a:off x="1082011" y="3240441"/>
          <a:ext cx="1604056" cy="4318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/>
            <a:t>Straßenanregung</a:t>
          </a:r>
          <a:endParaRPr lang="de-DE" sz="1100" kern="1200" dirty="0"/>
        </a:p>
      </dsp:txBody>
      <dsp:txXfrm>
        <a:off x="1094660" y="3253090"/>
        <a:ext cx="1578758" cy="4065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B30293-384B-C344-A309-E680A6149247}">
      <dsp:nvSpPr>
        <dsp:cNvPr id="0" name=""/>
        <dsp:cNvSpPr/>
      </dsp:nvSpPr>
      <dsp:spPr>
        <a:xfrm>
          <a:off x="1074042" y="0"/>
          <a:ext cx="1619994" cy="4266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/>
            <a:t>Ausgangssignal</a:t>
          </a:r>
          <a:endParaRPr lang="de-DE" sz="1200" kern="1200" dirty="0"/>
        </a:p>
      </dsp:txBody>
      <dsp:txXfrm>
        <a:off x="1086537" y="12495"/>
        <a:ext cx="1595004" cy="401610"/>
      </dsp:txXfrm>
    </dsp:sp>
    <dsp:sp modelId="{6DF223D5-AFEE-4B4E-8268-37670C9DDE5D}">
      <dsp:nvSpPr>
        <dsp:cNvPr id="0" name=""/>
        <dsp:cNvSpPr/>
      </dsp:nvSpPr>
      <dsp:spPr>
        <a:xfrm rot="16200000">
          <a:off x="1804052" y="437265"/>
          <a:ext cx="159974" cy="1919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800" kern="1200"/>
        </a:p>
      </dsp:txBody>
      <dsp:txXfrm rot="-5400000">
        <a:off x="1826449" y="501254"/>
        <a:ext cx="115181" cy="111982"/>
      </dsp:txXfrm>
    </dsp:sp>
    <dsp:sp modelId="{4F614F22-E8D1-F442-9571-4B5F1DA07F9C}">
      <dsp:nvSpPr>
        <dsp:cNvPr id="0" name=""/>
        <dsp:cNvSpPr/>
      </dsp:nvSpPr>
      <dsp:spPr>
        <a:xfrm>
          <a:off x="1074042" y="639899"/>
          <a:ext cx="1619994" cy="4266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/>
            <a:t>Fahrzeugmodell</a:t>
          </a:r>
          <a:endParaRPr lang="de-DE" sz="1100" kern="1200" dirty="0"/>
        </a:p>
      </dsp:txBody>
      <dsp:txXfrm>
        <a:off x="1086537" y="652394"/>
        <a:ext cx="1595004" cy="401610"/>
      </dsp:txXfrm>
    </dsp:sp>
    <dsp:sp modelId="{5AC8259E-C191-CC44-8E77-F079298852DC}">
      <dsp:nvSpPr>
        <dsp:cNvPr id="0" name=""/>
        <dsp:cNvSpPr/>
      </dsp:nvSpPr>
      <dsp:spPr>
        <a:xfrm rot="16200000">
          <a:off x="1804726" y="1076265"/>
          <a:ext cx="158626" cy="1919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800" kern="1200"/>
        </a:p>
      </dsp:txBody>
      <dsp:txXfrm rot="-5400000">
        <a:off x="1826449" y="1140524"/>
        <a:ext cx="115181" cy="111038"/>
      </dsp:txXfrm>
    </dsp:sp>
    <dsp:sp modelId="{A371DF84-62E0-8943-A42B-C598D753E5B7}">
      <dsp:nvSpPr>
        <dsp:cNvPr id="0" name=""/>
        <dsp:cNvSpPr/>
      </dsp:nvSpPr>
      <dsp:spPr>
        <a:xfrm>
          <a:off x="1074036" y="1278001"/>
          <a:ext cx="1620006" cy="4266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/>
            <a:t>Straßenmodell</a:t>
          </a:r>
          <a:endParaRPr lang="de-DE" sz="1100" kern="1200" dirty="0"/>
        </a:p>
      </dsp:txBody>
      <dsp:txXfrm>
        <a:off x="1086531" y="1290496"/>
        <a:ext cx="1595016" cy="4016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235CF5-9775-9B4F-8E64-A4BE1AF7812D}">
      <dsp:nvSpPr>
        <dsp:cNvPr id="0" name=""/>
        <dsp:cNvSpPr/>
      </dsp:nvSpPr>
      <dsp:spPr>
        <a:xfrm>
          <a:off x="26" y="0"/>
          <a:ext cx="7843548" cy="6807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Eingangssignal: Straßenmodell mit verschiedenen Hindernissen</a:t>
          </a:r>
          <a:endParaRPr lang="de-DE" sz="1400" kern="1200" dirty="0"/>
        </a:p>
      </dsp:txBody>
      <dsp:txXfrm>
        <a:off x="19963" y="19937"/>
        <a:ext cx="7803674" cy="640826"/>
      </dsp:txXfrm>
    </dsp:sp>
    <dsp:sp modelId="{735F927F-FB12-9D41-B402-8DFFE26F76DD}">
      <dsp:nvSpPr>
        <dsp:cNvPr id="0" name=""/>
        <dsp:cNvSpPr/>
      </dsp:nvSpPr>
      <dsp:spPr>
        <a:xfrm>
          <a:off x="4497" y="838248"/>
          <a:ext cx="4605770" cy="6807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/>
            <a:t>Vollfahrzeugmodell von BMW 116d mit</a:t>
          </a:r>
          <a:endParaRPr lang="de-DE" sz="1100" kern="1200" dirty="0"/>
        </a:p>
      </dsp:txBody>
      <dsp:txXfrm>
        <a:off x="24434" y="858185"/>
        <a:ext cx="4565896" cy="640826"/>
      </dsp:txXfrm>
    </dsp:sp>
    <dsp:sp modelId="{961128DE-AAC9-BD45-9A49-8178C04DEE79}">
      <dsp:nvSpPr>
        <dsp:cNvPr id="0" name=""/>
        <dsp:cNvSpPr/>
      </dsp:nvSpPr>
      <dsp:spPr>
        <a:xfrm>
          <a:off x="4497" y="1623555"/>
          <a:ext cx="1493440" cy="6807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/>
            <a:t>Stabilisator</a:t>
          </a:r>
        </a:p>
      </dsp:txBody>
      <dsp:txXfrm>
        <a:off x="24434" y="1643492"/>
        <a:ext cx="1453566" cy="640826"/>
      </dsp:txXfrm>
    </dsp:sp>
    <dsp:sp modelId="{410A05BE-10AD-3248-9EF6-DF2C0C3D2D71}">
      <dsp:nvSpPr>
        <dsp:cNvPr id="0" name=""/>
        <dsp:cNvSpPr/>
      </dsp:nvSpPr>
      <dsp:spPr>
        <a:xfrm>
          <a:off x="1560662" y="1623555"/>
          <a:ext cx="1493440" cy="6807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/>
            <a:t>passiven Fahrwerk</a:t>
          </a:r>
          <a:endParaRPr lang="de-DE" sz="1100" kern="1200" dirty="0"/>
        </a:p>
      </dsp:txBody>
      <dsp:txXfrm>
        <a:off x="1580599" y="1643492"/>
        <a:ext cx="1453566" cy="640826"/>
      </dsp:txXfrm>
    </dsp:sp>
    <dsp:sp modelId="{CF0770CA-9629-3E42-AAE2-1401AFC0D03A}">
      <dsp:nvSpPr>
        <dsp:cNvPr id="0" name=""/>
        <dsp:cNvSpPr/>
      </dsp:nvSpPr>
      <dsp:spPr>
        <a:xfrm>
          <a:off x="3116827" y="1623555"/>
          <a:ext cx="1493440" cy="6807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/>
            <a:t>aktiven Fahrwerk</a:t>
          </a:r>
        </a:p>
      </dsp:txBody>
      <dsp:txXfrm>
        <a:off x="3136764" y="1643492"/>
        <a:ext cx="1453566" cy="640826"/>
      </dsp:txXfrm>
    </dsp:sp>
    <dsp:sp modelId="{D14BB179-5204-954F-8D65-8CC8BC6B06E2}">
      <dsp:nvSpPr>
        <dsp:cNvPr id="0" name=""/>
        <dsp:cNvSpPr/>
      </dsp:nvSpPr>
      <dsp:spPr>
        <a:xfrm>
          <a:off x="4735716" y="831946"/>
          <a:ext cx="1493440" cy="6807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/>
            <a:t>Vollfahrzeugmodell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/>
            <a:t>S-Klasse W220</a:t>
          </a:r>
        </a:p>
      </dsp:txBody>
      <dsp:txXfrm>
        <a:off x="4755653" y="851883"/>
        <a:ext cx="1453566" cy="640826"/>
      </dsp:txXfrm>
    </dsp:sp>
    <dsp:sp modelId="{FA7F4F75-8FEA-FF49-A870-BC36CDAA791D}">
      <dsp:nvSpPr>
        <dsp:cNvPr id="0" name=""/>
        <dsp:cNvSpPr/>
      </dsp:nvSpPr>
      <dsp:spPr>
        <a:xfrm>
          <a:off x="6354606" y="831946"/>
          <a:ext cx="1493440" cy="6807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/>
            <a:t>Vollfahrzeugmodell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/>
            <a:t>Sprinter</a:t>
          </a:r>
        </a:p>
      </dsp:txBody>
      <dsp:txXfrm>
        <a:off x="6374543" y="851883"/>
        <a:ext cx="1453566" cy="64082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44BC2-675D-7F46-AB4F-EE762453AECC}">
      <dsp:nvSpPr>
        <dsp:cNvPr id="0" name=""/>
        <dsp:cNvSpPr/>
      </dsp:nvSpPr>
      <dsp:spPr>
        <a:xfrm>
          <a:off x="1105" y="0"/>
          <a:ext cx="447178" cy="666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mr-IN" sz="1000" kern="1200" dirty="0" smtClean="0"/>
            <a:t>…</a:t>
          </a:r>
          <a:endParaRPr lang="de-DE" sz="1000" kern="1200" dirty="0"/>
        </a:p>
      </dsp:txBody>
      <dsp:txXfrm>
        <a:off x="14202" y="13097"/>
        <a:ext cx="420984" cy="639806"/>
      </dsp:txXfrm>
    </dsp:sp>
    <dsp:sp modelId="{0BAE4B21-8261-4544-96EE-624353A8144B}">
      <dsp:nvSpPr>
        <dsp:cNvPr id="0" name=""/>
        <dsp:cNvSpPr/>
      </dsp:nvSpPr>
      <dsp:spPr>
        <a:xfrm>
          <a:off x="523410" y="0"/>
          <a:ext cx="447178" cy="666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mr-IN" sz="1000" kern="1200" dirty="0" smtClean="0"/>
            <a:t>…</a:t>
          </a:r>
          <a:endParaRPr lang="de-DE" sz="1000" kern="1200" dirty="0"/>
        </a:p>
      </dsp:txBody>
      <dsp:txXfrm>
        <a:off x="536507" y="13097"/>
        <a:ext cx="420984" cy="639806"/>
      </dsp:txXfrm>
    </dsp:sp>
    <dsp:sp modelId="{3998EDC3-9D0D-DA4C-8EC4-433FCE6936A3}">
      <dsp:nvSpPr>
        <dsp:cNvPr id="0" name=""/>
        <dsp:cNvSpPr/>
      </dsp:nvSpPr>
      <dsp:spPr>
        <a:xfrm>
          <a:off x="1045715" y="0"/>
          <a:ext cx="447178" cy="666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mr-IN" sz="1000" kern="1200" dirty="0" smtClean="0"/>
            <a:t>…</a:t>
          </a:r>
          <a:endParaRPr lang="de-DE" sz="1000" kern="1200" dirty="0"/>
        </a:p>
      </dsp:txBody>
      <dsp:txXfrm>
        <a:off x="1058812" y="13097"/>
        <a:ext cx="420984" cy="6398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44BC2-675D-7F46-AB4F-EE762453AECC}">
      <dsp:nvSpPr>
        <dsp:cNvPr id="0" name=""/>
        <dsp:cNvSpPr/>
      </dsp:nvSpPr>
      <dsp:spPr>
        <a:xfrm>
          <a:off x="1105" y="0"/>
          <a:ext cx="447178" cy="666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mr-IN" sz="1000" kern="1200" dirty="0" smtClean="0"/>
            <a:t>…</a:t>
          </a:r>
          <a:endParaRPr lang="de-DE" sz="1000" kern="1200" dirty="0"/>
        </a:p>
      </dsp:txBody>
      <dsp:txXfrm>
        <a:off x="14202" y="13097"/>
        <a:ext cx="420984" cy="639806"/>
      </dsp:txXfrm>
    </dsp:sp>
    <dsp:sp modelId="{0BAE4B21-8261-4544-96EE-624353A8144B}">
      <dsp:nvSpPr>
        <dsp:cNvPr id="0" name=""/>
        <dsp:cNvSpPr/>
      </dsp:nvSpPr>
      <dsp:spPr>
        <a:xfrm>
          <a:off x="523410" y="0"/>
          <a:ext cx="447178" cy="666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mr-IN" sz="1000" kern="1200" dirty="0" smtClean="0"/>
            <a:t>…</a:t>
          </a:r>
          <a:endParaRPr lang="de-DE" sz="1000" kern="1200" dirty="0"/>
        </a:p>
      </dsp:txBody>
      <dsp:txXfrm>
        <a:off x="536507" y="13097"/>
        <a:ext cx="420984" cy="639806"/>
      </dsp:txXfrm>
    </dsp:sp>
    <dsp:sp modelId="{3998EDC3-9D0D-DA4C-8EC4-433FCE6936A3}">
      <dsp:nvSpPr>
        <dsp:cNvPr id="0" name=""/>
        <dsp:cNvSpPr/>
      </dsp:nvSpPr>
      <dsp:spPr>
        <a:xfrm>
          <a:off x="1045715" y="0"/>
          <a:ext cx="447178" cy="666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mr-IN" sz="1000" kern="1200" dirty="0" smtClean="0"/>
            <a:t>…</a:t>
          </a:r>
          <a:endParaRPr lang="de-DE" sz="1000" kern="1200" dirty="0"/>
        </a:p>
      </dsp:txBody>
      <dsp:txXfrm>
        <a:off x="1058812" y="13097"/>
        <a:ext cx="420984" cy="63980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44BC2-675D-7F46-AB4F-EE762453AECC}">
      <dsp:nvSpPr>
        <dsp:cNvPr id="0" name=""/>
        <dsp:cNvSpPr/>
      </dsp:nvSpPr>
      <dsp:spPr>
        <a:xfrm>
          <a:off x="0" y="0"/>
          <a:ext cx="7848498" cy="666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Ausgangssignal: der Hub-, Nick- und </a:t>
          </a:r>
          <a:r>
            <a:rPr lang="de-DE" sz="1400" kern="1200" dirty="0" err="1" smtClean="0"/>
            <a:t>Wankbewegung</a:t>
          </a:r>
          <a:endParaRPr lang="de-DE" sz="1400" kern="1200" dirty="0"/>
        </a:p>
      </dsp:txBody>
      <dsp:txXfrm>
        <a:off x="19506" y="19506"/>
        <a:ext cx="7809486" cy="6269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633658" y="509046"/>
            <a:ext cx="2738638" cy="303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86" tIns="47843" rIns="95686" bIns="47843" numCol="1" anchor="b" anchorCtr="0" compatLnSpc="1">
            <a:prstTxWarp prst="textNoShape">
              <a:avLst/>
            </a:prstTxWarp>
          </a:bodyPr>
          <a:lstStyle>
            <a:lvl1pPr algn="r">
              <a:defRPr sz="900"/>
            </a:lvl1pPr>
          </a:lstStyle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537329" y="9274991"/>
            <a:ext cx="3080573" cy="339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de-DE" sz="900"/>
              <a:t>KIT – Universität des Landes Baden-Württemberg und </a:t>
            </a:r>
          </a:p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de-DE" sz="900"/>
              <a:t>nationales Forschungszentrum in der Helmholtz-Gemeinschaft</a:t>
            </a:r>
          </a:p>
        </p:txBody>
      </p:sp>
      <p:pic>
        <p:nvPicPr>
          <p:cNvPr id="9223" name="Picture 11" descr="KIT-Logo-rgb_d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5207" y="205346"/>
            <a:ext cx="1000596" cy="50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933525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9786" cy="496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86" tIns="47843" rIns="95686" bIns="47843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5839" y="0"/>
            <a:ext cx="2949786" cy="496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86" tIns="47843" rIns="95686" bIns="47843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7713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721" y="4721186"/>
            <a:ext cx="5445760" cy="447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86" tIns="47843" rIns="95686" bIns="4784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0682698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1. Gute Tag</a:t>
            </a:r>
            <a:r>
              <a:rPr lang="de-DE" baseline="0" noProof="0" dirty="0" smtClean="0"/>
              <a:t> sehr Damen und Herrn, h</a:t>
            </a:r>
            <a:r>
              <a:rPr lang="de-DE" noProof="0" dirty="0" smtClean="0"/>
              <a:t>erzlich</a:t>
            </a:r>
            <a:r>
              <a:rPr lang="de-DE" baseline="0" noProof="0" dirty="0" smtClean="0"/>
              <a:t> Willkommen zu dem Vortrag meiner Masterarbeit.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noProof="0" dirty="0" smtClean="0"/>
              <a:t>2. Das Thema meiner</a:t>
            </a:r>
            <a:r>
              <a:rPr lang="de-DE" baseline="0" noProof="0" dirty="0" smtClean="0"/>
              <a:t> Arbeit</a:t>
            </a:r>
            <a:r>
              <a:rPr lang="de-DE" noProof="0" dirty="0" smtClean="0"/>
              <a:t> ist</a:t>
            </a:r>
            <a:r>
              <a:rPr lang="de-DE" baseline="0" noProof="0" dirty="0" smtClean="0"/>
              <a:t> Detektion der Straßenschäden in der Simulation</a:t>
            </a:r>
            <a:r>
              <a:rPr lang="de-DE" altLang="zh-CN" baseline="0" noProof="0" dirty="0" smtClean="0"/>
              <a:t>sumgebung.</a:t>
            </a:r>
            <a:endParaRPr lang="de-DE" baseline="0" noProof="0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" y="9440646"/>
            <a:ext cx="2949786" cy="49696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de-DE" smtClean="0"/>
              <a:t>Prof. Dr. Max Mustermann | Musterfakultät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>
          <a:xfrm>
            <a:off x="3855839" y="9440646"/>
            <a:ext cx="2949786" cy="49696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527DC3E-3A27-4D23-9336-3EAB36224A06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63270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baseline="0" noProof="0" dirty="0" smtClean="0"/>
              <a:t>Zuerst </a:t>
            </a:r>
            <a:r>
              <a:rPr lang="de-DE" noProof="0" dirty="0" smtClean="0"/>
              <a:t>identifizieren wir</a:t>
            </a:r>
            <a:r>
              <a:rPr lang="de-DE" baseline="0" noProof="0" dirty="0" smtClean="0"/>
              <a:t> den Dämpfungsgrad durch Vermessung, weil der Dämpfungsgrad ist schwer zu messen.</a:t>
            </a: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noProof="0" dirty="0" smtClean="0"/>
              <a:t>Die Festigkeit</a:t>
            </a:r>
            <a:r>
              <a:rPr lang="de-DE" baseline="0" noProof="0" dirty="0" smtClean="0"/>
              <a:t> der Aufhängung und Reifen ist schon festgelegt.</a:t>
            </a: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baseline="0" noProof="0" dirty="0" smtClean="0"/>
              <a:t>Im Versuch, das </a:t>
            </a:r>
            <a:r>
              <a:rPr lang="de-DE" noProof="0" dirty="0" smtClean="0"/>
              <a:t>Fahrzeug fährt an einer Bremsschwelle vorbei.</a:t>
            </a: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baseline="0" noProof="0" dirty="0" smtClean="0"/>
              <a:t>Verändern wir die Dämpfungsgrad im Fahrzeugmodell, damit die Ergebnisse von der Simulation die </a:t>
            </a:r>
            <a:r>
              <a:rPr lang="de-DE" b="0" baseline="0" noProof="0" dirty="0" smtClean="0">
                <a:latin typeface="Cambria Math" charset="0"/>
              </a:rPr>
              <a:t>Messungswerte </a:t>
            </a:r>
            <a:r>
              <a:rPr lang="de-DE" baseline="0" noProof="0" dirty="0" smtClean="0"/>
              <a:t>am besten passen kann.</a:t>
            </a: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baseline="0" noProof="0" dirty="0" smtClean="0"/>
              <a:t>Die Ergebnisse sind wie dargestellt. Der x-Achse ist Zeit und die y-Achse ist die </a:t>
            </a:r>
            <a:r>
              <a:rPr lang="de-DE" noProof="0" dirty="0" smtClean="0"/>
              <a:t>Hubbeschleunigung, </a:t>
            </a:r>
            <a:r>
              <a:rPr lang="de-DE" noProof="0" dirty="0" err="1" smtClean="0"/>
              <a:t>Wankgeschwindigkeit</a:t>
            </a:r>
            <a:r>
              <a:rPr lang="de-DE" noProof="0" dirty="0" smtClean="0"/>
              <a:t> und</a:t>
            </a:r>
            <a:r>
              <a:rPr lang="de-DE" baseline="0" noProof="0" dirty="0" smtClean="0"/>
              <a:t> </a:t>
            </a:r>
            <a:r>
              <a:rPr lang="de-DE" noProof="0" dirty="0" smtClean="0"/>
              <a:t>Nickgeschwindigkeit.</a:t>
            </a:r>
            <a:endParaRPr lang="de-DE" baseline="0" noProof="0" dirty="0" smtClean="0"/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baseline="0" noProof="0" dirty="0" smtClean="0"/>
              <a:t>Nach der Identifikation sind die simuliert Ergebnisse ähnlich wie die Messungsergebnisse.</a:t>
            </a: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baseline="0" noProof="0" dirty="0" smtClean="0"/>
              <a:t>Wegen der Messungsstörung </a:t>
            </a:r>
            <a:r>
              <a:rPr lang="de-DE" altLang="zh-CN" baseline="0" noProof="0" dirty="0" smtClean="0"/>
              <a:t>ist die Ergebnis intensiver als die Simulation.</a:t>
            </a: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baseline="0" noProof="0" dirty="0" smtClean="0"/>
              <a:t>Trotzdem einige Werte sind nicht komplette gleich wie die Messungswerte, </a:t>
            </a:r>
            <a:r>
              <a:rPr lang="de-DE" altLang="zh-CN" baseline="0" noProof="0" dirty="0" smtClean="0"/>
              <a:t>stimmt </a:t>
            </a:r>
            <a:r>
              <a:rPr lang="de-DE" baseline="0" noProof="0" dirty="0" smtClean="0"/>
              <a:t>das Eigenschaft und Tendenz der simulierten Daten.</a:t>
            </a:r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" y="9440646"/>
            <a:ext cx="2949786" cy="49696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de-DE" smtClean="0"/>
              <a:t>Prof. Dr. Max Mustermann | Musterfakultät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>
          <a:xfrm>
            <a:off x="3855839" y="9440646"/>
            <a:ext cx="2949786" cy="49696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527DC3E-3A27-4D23-9336-3EAB36224A06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5859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noProof="0" dirty="0" smtClean="0"/>
              <a:t>Danach identifizieren</a:t>
            </a:r>
            <a:r>
              <a:rPr lang="de-DE" baseline="0" noProof="0" dirty="0" smtClean="0"/>
              <a:t> wir die </a:t>
            </a:r>
            <a:r>
              <a:rPr lang="de-DE" noProof="0" dirty="0" smtClean="0"/>
              <a:t>Parameter für</a:t>
            </a:r>
            <a:r>
              <a:rPr lang="de-DE" baseline="0" noProof="0" dirty="0" smtClean="0"/>
              <a:t> das m</a:t>
            </a:r>
            <a:r>
              <a:rPr lang="de-DE" noProof="0" dirty="0" smtClean="0"/>
              <a:t>odifizierte Punktkontakt-Modell.</a:t>
            </a:r>
          </a:p>
          <a:p>
            <a:pPr marL="2286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b="0" baseline="0" noProof="0" dirty="0" smtClean="0">
                <a:latin typeface="Cambria Math" charset="0"/>
              </a:rPr>
              <a:t>Verändern wir die </a:t>
            </a:r>
            <a:r>
              <a:rPr lang="de-DE" noProof="0" dirty="0" smtClean="0"/>
              <a:t>Parameter von der Funktion, damit die Simulation </a:t>
            </a:r>
            <a:r>
              <a:rPr lang="de-DE" baseline="0" noProof="0" dirty="0" smtClean="0"/>
              <a:t>gut wie möglich die Messungsergebnisse passen kann.</a:t>
            </a:r>
          </a:p>
          <a:p>
            <a:pPr marL="2286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baseline="0" noProof="0" dirty="0" smtClean="0"/>
              <a:t>In dem Diagramm ist das dargestellt, dass die Beziehung von der </a:t>
            </a:r>
            <a:r>
              <a:rPr lang="de-DE" noProof="0" dirty="0" smtClean="0"/>
              <a:t>Standard Abweichung</a:t>
            </a:r>
            <a:r>
              <a:rPr lang="de-DE" baseline="0" noProof="0" dirty="0" smtClean="0"/>
              <a:t> der Ausgangssignale zu der Geschwindigkeiten.</a:t>
            </a:r>
          </a:p>
          <a:p>
            <a:pPr marL="2286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baseline="0" noProof="0" dirty="0" smtClean="0"/>
              <a:t>Beim Schlagloch ist die </a:t>
            </a:r>
            <a:r>
              <a:rPr lang="de-DE" noProof="0" dirty="0" smtClean="0"/>
              <a:t>Standard Abweichung</a:t>
            </a:r>
            <a:r>
              <a:rPr lang="de-DE" baseline="0" noProof="0" dirty="0" smtClean="0"/>
              <a:t> am größten und beim Asphalt mindesten.</a:t>
            </a:r>
          </a:p>
          <a:p>
            <a:pPr marL="2286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altLang="zh-CN" baseline="0" noProof="0" dirty="0" smtClean="0"/>
              <a:t>Und die </a:t>
            </a:r>
            <a:r>
              <a:rPr lang="de-DE" noProof="0" dirty="0" smtClean="0"/>
              <a:t>Standard Abweichung</a:t>
            </a:r>
            <a:r>
              <a:rPr lang="de-DE" baseline="0" noProof="0" dirty="0" smtClean="0"/>
              <a:t> steigt mit der Geschwindigkeit aber die Auswirkung reduziert beim Schlagloch in hoch Geschwindigkeit weil in den Fall ü</a:t>
            </a:r>
            <a:r>
              <a:rPr lang="de-DE" altLang="zh-CN" baseline="0" noProof="0" dirty="0" smtClean="0"/>
              <a:t>berquert </a:t>
            </a:r>
            <a:r>
              <a:rPr lang="de-DE" baseline="0" noProof="0" dirty="0" smtClean="0"/>
              <a:t>das Fahrzeug </a:t>
            </a:r>
            <a:r>
              <a:rPr lang="de-DE" altLang="zh-CN" baseline="0" noProof="0" dirty="0" smtClean="0"/>
              <a:t>einige kleine </a:t>
            </a:r>
            <a:r>
              <a:rPr lang="de-DE" baseline="0" noProof="0" dirty="0" smtClean="0"/>
              <a:t>Schlaglöcher.</a:t>
            </a:r>
          </a:p>
          <a:p>
            <a:pPr marL="2286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b="0" baseline="0" noProof="0" dirty="0" smtClean="0">
                <a:latin typeface="Cambria Math" charset="0"/>
              </a:rPr>
              <a:t>Weil das Reifenmodell relative einfach ist, sind alle Werte nicht genaue gleich wie die Messungswerte.</a:t>
            </a:r>
          </a:p>
          <a:p>
            <a:pPr marL="2286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b="0" baseline="0" noProof="0" dirty="0" smtClean="0">
                <a:latin typeface="Cambria Math" charset="0"/>
              </a:rPr>
              <a:t>Aber von dem Diagramm ist es gesehen, dass der gesamte Verlauf und relative Beziehung dieser simulierten Ergebnisse passt die Messungsergebnisse gut.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4459939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noProof="0" dirty="0" smtClean="0"/>
              <a:t>Dann zum</a:t>
            </a:r>
            <a:r>
              <a:rPr lang="de-DE" baseline="0" noProof="0" dirty="0" smtClean="0"/>
              <a:t> Data-Mining, wir wenden die Support Vektor Maschine für die Klassifikation an.</a:t>
            </a:r>
          </a:p>
          <a:p>
            <a:pPr marL="2286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baseline="0" noProof="0" dirty="0" smtClean="0"/>
              <a:t>Wegen der großen Datenmenge müssen wir die Merkmale herausziehen, um die Redundanz von den Daten zu reduzieren.</a:t>
            </a:r>
          </a:p>
          <a:p>
            <a:pPr marL="2286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baseline="0" noProof="0" dirty="0" smtClean="0"/>
              <a:t>Und das Merkmal muss die repräsentativen Informationen der Daten tragen.</a:t>
            </a:r>
          </a:p>
          <a:p>
            <a:pPr marL="2286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baseline="0" noProof="0" dirty="0" smtClean="0"/>
              <a:t>Deshalb wir habe die Merkmale in Zeit- und Frequenzraum herausgezogen.</a:t>
            </a:r>
          </a:p>
          <a:p>
            <a:pPr marL="2286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baseline="0" noProof="0" dirty="0" smtClean="0"/>
              <a:t>Die Merkmale werden von MANOVA analysiert und die am besten geeignete Merkmale werden in bestimmte Anzahl ausgewählt.</a:t>
            </a:r>
          </a:p>
          <a:p>
            <a:pPr marL="2286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baseline="0" noProof="0" dirty="0" smtClean="0"/>
              <a:t>Die Dimension des Merkmalsvektors kann durch Merkmalsaggregation weiter reduziert werden.</a:t>
            </a:r>
          </a:p>
          <a:p>
            <a:pPr marL="2286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baseline="0" noProof="0" dirty="0" smtClean="0"/>
              <a:t>Zu diesem Zweck wird die lineare </a:t>
            </a:r>
            <a:r>
              <a:rPr lang="de-DE" baseline="0" noProof="0" dirty="0" err="1" smtClean="0"/>
              <a:t>Diskriminanz</a:t>
            </a:r>
            <a:r>
              <a:rPr lang="de-DE" baseline="0" noProof="0" dirty="0" smtClean="0"/>
              <a:t> Analyse (LDA) angewendet. </a:t>
            </a:r>
          </a:p>
          <a:p>
            <a:pPr marL="2286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baseline="0" noProof="0" dirty="0" smtClean="0"/>
              <a:t>Zuletzt ist die Klassifikation mit Training und Testen.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" y="9440646"/>
            <a:ext cx="2949786" cy="49696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de-DE" smtClean="0"/>
              <a:t>Prof. Dr. Max Mustermann | Musterfakultät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>
          <a:xfrm>
            <a:off x="3855839" y="9440646"/>
            <a:ext cx="2949786" cy="49696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527DC3E-3A27-4D23-9336-3EAB36224A06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0603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 smtClean="0"/>
              <a:t>Die</a:t>
            </a:r>
            <a:r>
              <a:rPr lang="de-DE" baseline="0" dirty="0" smtClean="0"/>
              <a:t> Folie</a:t>
            </a:r>
            <a:r>
              <a:rPr lang="de-DE" dirty="0" smtClean="0"/>
              <a:t> zeigt die Ergebnisse beim</a:t>
            </a:r>
            <a:r>
              <a:rPr lang="de-DE" baseline="0" dirty="0" smtClean="0"/>
              <a:t> Training und Testen mit der Daten von einem Fahrzeugmodell mit passiven Fahrwerk.</a:t>
            </a: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dirty="0" smtClean="0"/>
              <a:t>Wir beurteilen</a:t>
            </a:r>
            <a:r>
              <a:rPr lang="de-DE" baseline="0" dirty="0" smtClean="0"/>
              <a:t> die </a:t>
            </a:r>
            <a:r>
              <a:rPr lang="de-DE" dirty="0" smtClean="0"/>
              <a:t>Ergebnisse vom</a:t>
            </a:r>
            <a:r>
              <a:rPr lang="de-DE" baseline="0" dirty="0" smtClean="0"/>
              <a:t> </a:t>
            </a:r>
            <a:r>
              <a:rPr lang="de-DE" baseline="0" noProof="0" dirty="0" err="1" smtClean="0"/>
              <a:t>Klassifikator</a:t>
            </a:r>
            <a:r>
              <a:rPr lang="de-DE" baseline="0" noProof="0" dirty="0" smtClean="0"/>
              <a:t> mit drei Varianten: </a:t>
            </a:r>
            <a:r>
              <a:rPr lang="de-DE" dirty="0" smtClean="0"/>
              <a:t>Genauigkeit, Trefferquote und</a:t>
            </a:r>
            <a:r>
              <a:rPr lang="de-DE" baseline="0" dirty="0" smtClean="0"/>
              <a:t> </a:t>
            </a:r>
            <a:r>
              <a:rPr lang="de-DE" dirty="0" smtClean="0"/>
              <a:t>Ausfall.</a:t>
            </a:r>
            <a:endParaRPr lang="de-DE" baseline="0" dirty="0" smtClean="0"/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Es ist gesehen in der Grafik, dass gesamte Daten von den aggregierten Merkmalen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getrennt sind.</a:t>
            </a:r>
          </a:p>
          <a:p>
            <a:pPr marL="228600" indent="-228600">
              <a:buAutoNum type="arabicPeriod"/>
            </a:pPr>
            <a:r>
              <a:rPr lang="de-DE" baseline="0" dirty="0" smtClean="0"/>
              <a:t>Einige Punkte von Asphalt, Schachtdeckel und Bahnübergang haben sich überlagert, weil das Profil von diesen Hindernisse ähnlich ist.</a:t>
            </a:r>
          </a:p>
          <a:p>
            <a:pPr marL="228600" indent="-228600">
              <a:buAutoNum type="arabicPeriod"/>
            </a:pPr>
            <a:r>
              <a:rPr lang="de-DE" baseline="0" dirty="0" smtClean="0"/>
              <a:t>Aber die Punkten von Schlagloch sind gut getrennt.</a:t>
            </a:r>
          </a:p>
          <a:p>
            <a:pPr marL="228600" indent="-228600">
              <a:buAutoNum type="arabicPeriod"/>
            </a:pPr>
            <a:r>
              <a:rPr lang="de-DE" baseline="0" noProof="0" dirty="0" smtClean="0"/>
              <a:t>Dann testen wir den trainiert </a:t>
            </a:r>
            <a:r>
              <a:rPr lang="de-DE" baseline="0" noProof="0" dirty="0" err="1" smtClean="0"/>
              <a:t>Klassifikator</a:t>
            </a:r>
            <a:r>
              <a:rPr lang="de-DE" baseline="0" noProof="0" dirty="0" smtClean="0"/>
              <a:t> mit neuen Daten, wie gezeigt in den </a:t>
            </a:r>
            <a:r>
              <a:rPr lang="de-DE" baseline="0" noProof="0" dirty="0" err="1" smtClean="0"/>
              <a:t>Confusion</a:t>
            </a:r>
            <a:r>
              <a:rPr lang="de-DE" baseline="0" noProof="0" dirty="0" smtClean="0"/>
              <a:t> Matrix.</a:t>
            </a:r>
          </a:p>
          <a:p>
            <a:pPr marL="228600" indent="-228600">
              <a:buAutoNum type="arabicPeriod"/>
            </a:pPr>
            <a:r>
              <a:rPr lang="de-DE" dirty="0" smtClean="0"/>
              <a:t>Der Generalisierungsfehler ist</a:t>
            </a:r>
            <a:r>
              <a:rPr lang="de-DE" baseline="0" dirty="0" smtClean="0"/>
              <a:t> die Differenz des Ausfalls </a:t>
            </a:r>
            <a:r>
              <a:rPr lang="de-DE" dirty="0" smtClean="0"/>
              <a:t>von Trainin</a:t>
            </a:r>
            <a:r>
              <a:rPr lang="de-DE" baseline="0" dirty="0" smtClean="0"/>
              <a:t>g und Testen.</a:t>
            </a:r>
          </a:p>
          <a:p>
            <a:pPr marL="228600" indent="-228600">
              <a:buAutoNum type="arabicPeriod"/>
            </a:pPr>
            <a:r>
              <a:rPr lang="de-DE" baseline="0" noProof="0" dirty="0" smtClean="0"/>
              <a:t>Es ist </a:t>
            </a:r>
            <a:r>
              <a:rPr lang="de-DE" baseline="0" noProof="0" dirty="0" smtClean="0"/>
              <a:t>von </a:t>
            </a:r>
            <a:r>
              <a:rPr lang="de-DE" baseline="0" noProof="0" dirty="0" err="1" smtClean="0"/>
              <a:t>Overfitting</a:t>
            </a:r>
            <a:r>
              <a:rPr lang="de-DE" baseline="0" noProof="0" dirty="0" smtClean="0"/>
              <a:t> verursacht. </a:t>
            </a:r>
            <a:r>
              <a:rPr lang="de-DE" baseline="0" noProof="0" dirty="0" smtClean="0"/>
              <a:t>Deswegen müssen wir die geeigneten Parameter von der Klassifikation einstellen.</a:t>
            </a:r>
          </a:p>
        </p:txBody>
      </p:sp>
    </p:spTree>
    <p:extLst>
      <p:ext uri="{BB962C8B-B14F-4D97-AF65-F5344CB8AC3E}">
        <p14:creationId xmlns:p14="http://schemas.microsoft.com/office/powerpoint/2010/main" val="11510953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noProof="0" dirty="0" smtClean="0"/>
              <a:t>Dann durchführen</a:t>
            </a:r>
            <a:r>
              <a:rPr lang="de-DE" baseline="0" noProof="0" dirty="0" smtClean="0"/>
              <a:t> wir die Klassifikation bei unterschiedenen </a:t>
            </a:r>
            <a:r>
              <a:rPr lang="de-DE" noProof="0" dirty="0" smtClean="0"/>
              <a:t>Fahrzeugenmodelle.</a:t>
            </a: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noProof="0" dirty="0" smtClean="0"/>
              <a:t>Jeder </a:t>
            </a:r>
            <a:r>
              <a:rPr lang="de-DE" noProof="0" dirty="0" err="1" smtClean="0"/>
              <a:t>Klassifikator</a:t>
            </a:r>
            <a:r>
              <a:rPr lang="de-DE" noProof="0" dirty="0" smtClean="0"/>
              <a:t> wird in</a:t>
            </a:r>
            <a:r>
              <a:rPr lang="de-DE" baseline="0" noProof="0" dirty="0" smtClean="0"/>
              <a:t> ein gleiches </a:t>
            </a:r>
            <a:r>
              <a:rPr lang="de-DE" altLang="zh-CN" noProof="0" dirty="0" smtClean="0"/>
              <a:t>Fahrzeugmodell</a:t>
            </a:r>
            <a:r>
              <a:rPr lang="de-DE" altLang="zh-CN" baseline="0" noProof="0" dirty="0" smtClean="0"/>
              <a:t> </a:t>
            </a:r>
            <a:r>
              <a:rPr lang="de-DE" noProof="0" dirty="0" smtClean="0"/>
              <a:t>trainiert und getestet.</a:t>
            </a: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noProof="0" dirty="0" smtClean="0"/>
              <a:t>Die</a:t>
            </a:r>
            <a:r>
              <a:rPr lang="de-DE" baseline="0" noProof="0" dirty="0" smtClean="0"/>
              <a:t> drei Diagramme zeigt die Ergebnisse der Klassifikation. x- und y-Achse sind zwei aggregierte Merkmale und die Punkte repräsentieren unterschiedlichen Hindernisse.</a:t>
            </a: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baseline="0" noProof="0" dirty="0" smtClean="0"/>
              <a:t>In der Tabelle ist die Auswertung der Klassifikation.</a:t>
            </a:r>
            <a:endParaRPr lang="de-DE" noProof="0" dirty="0" smtClean="0"/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noProof="0" dirty="0" smtClean="0"/>
              <a:t>Von</a:t>
            </a:r>
            <a:r>
              <a:rPr lang="de-DE" baseline="0" noProof="0" dirty="0" smtClean="0"/>
              <a:t> der Ergebnisse ist es klar, dass allen Modellen eine relative gute Genauigkeit erreichen.</a:t>
            </a: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baseline="0" noProof="0" dirty="0" smtClean="0"/>
              <a:t>Aber für jedes Modell sind </a:t>
            </a:r>
            <a:r>
              <a:rPr lang="de-DE" noProof="0" dirty="0" smtClean="0"/>
              <a:t>die</a:t>
            </a:r>
            <a:r>
              <a:rPr lang="de-DE" baseline="0" noProof="0" dirty="0" smtClean="0"/>
              <a:t> Dataverteilung </a:t>
            </a:r>
            <a:r>
              <a:rPr lang="de-DE" dirty="0" smtClean="0"/>
              <a:t>miteinander ungleich</a:t>
            </a:r>
            <a:r>
              <a:rPr lang="de-DE" baseline="0" dirty="0" smtClean="0"/>
              <a:t>.</a:t>
            </a: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noProof="0" dirty="0" smtClean="0"/>
              <a:t>Es würde</a:t>
            </a:r>
            <a:r>
              <a:rPr lang="de-DE" baseline="0" noProof="0" dirty="0" smtClean="0"/>
              <a:t> ein Problem, wenn der </a:t>
            </a:r>
            <a:r>
              <a:rPr lang="de-DE" noProof="0" dirty="0" err="1" smtClean="0"/>
              <a:t>Klassifikator</a:t>
            </a:r>
            <a:r>
              <a:rPr lang="de-DE" noProof="0" dirty="0" smtClean="0"/>
              <a:t>,</a:t>
            </a:r>
            <a:r>
              <a:rPr lang="de-DE" baseline="0" noProof="0" dirty="0" smtClean="0"/>
              <a:t> der trainiert von einem Modell auf ein anderes Modell angewendet ist.</a:t>
            </a:r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787007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 smtClean="0"/>
              <a:t>Hier</a:t>
            </a:r>
            <a:r>
              <a:rPr lang="de-DE" baseline="0" dirty="0" smtClean="0"/>
              <a:t> ist das Ergebnis von der letzten Frage.</a:t>
            </a:r>
          </a:p>
          <a:p>
            <a:pPr marL="228600" indent="-228600">
              <a:buAutoNum type="arabicPeriod"/>
            </a:pPr>
            <a:r>
              <a:rPr lang="de-DE" dirty="0" smtClean="0"/>
              <a:t>Der </a:t>
            </a:r>
            <a:r>
              <a:rPr lang="de-DE" dirty="0" err="1" smtClean="0"/>
              <a:t>Klassifikator</a:t>
            </a:r>
            <a:r>
              <a:rPr lang="de-DE" dirty="0" smtClean="0"/>
              <a:t> ist von BMW 116d mit passiven Fahrwerk</a:t>
            </a:r>
            <a:r>
              <a:rPr lang="de-DE" baseline="0" dirty="0" smtClean="0"/>
              <a:t> </a:t>
            </a:r>
            <a:r>
              <a:rPr lang="de-DE" dirty="0" smtClean="0"/>
              <a:t>trainiert </a:t>
            </a:r>
            <a:r>
              <a:rPr lang="de-DE" baseline="0" dirty="0" smtClean="0"/>
              <a:t>und dann mit der Daten von anderen Modelle getestet.</a:t>
            </a:r>
          </a:p>
          <a:p>
            <a:pPr marL="228600" indent="-228600">
              <a:buAutoNum type="arabicPeriod"/>
            </a:pPr>
            <a:r>
              <a:rPr lang="de-DE" dirty="0" smtClean="0"/>
              <a:t>Von</a:t>
            </a:r>
            <a:r>
              <a:rPr lang="de-DE" baseline="0" dirty="0" smtClean="0"/>
              <a:t> der Tabelle ist es gezeigt, dass der </a:t>
            </a:r>
            <a:r>
              <a:rPr lang="de-DE" sz="1200" b="0" dirty="0" smtClean="0">
                <a:solidFill>
                  <a:schemeClr val="tx1"/>
                </a:solidFill>
              </a:rPr>
              <a:t>Ausfall</a:t>
            </a:r>
            <a:r>
              <a:rPr lang="de-DE" sz="1200" b="0" baseline="0" dirty="0" smtClean="0">
                <a:solidFill>
                  <a:schemeClr val="tx1"/>
                </a:solidFill>
              </a:rPr>
              <a:t> </a:t>
            </a:r>
            <a:r>
              <a:rPr lang="de-DE" sz="1200" b="0" dirty="0" smtClean="0">
                <a:solidFill>
                  <a:schemeClr val="tx1"/>
                </a:solidFill>
              </a:rPr>
              <a:t>vom</a:t>
            </a:r>
            <a:r>
              <a:rPr lang="de-DE" sz="1200" b="0" baseline="0" dirty="0" smtClean="0">
                <a:solidFill>
                  <a:schemeClr val="tx1"/>
                </a:solidFill>
              </a:rPr>
              <a:t> allen</a:t>
            </a:r>
            <a:r>
              <a:rPr lang="de-DE" sz="1200" b="0" dirty="0" smtClean="0">
                <a:solidFill>
                  <a:schemeClr val="tx1"/>
                </a:solidFill>
              </a:rPr>
              <a:t> </a:t>
            </a:r>
            <a:r>
              <a:rPr lang="de-DE" baseline="0" dirty="0" smtClean="0"/>
              <a:t>Testen nimmt zu.</a:t>
            </a:r>
          </a:p>
          <a:p>
            <a:pPr marL="228600" indent="-228600">
              <a:buAutoNum type="arabicPeriod"/>
            </a:pPr>
            <a:r>
              <a:rPr lang="de-DE" baseline="0" dirty="0" smtClean="0"/>
              <a:t>Insbesondere beim aktiven Fahrwerk, der </a:t>
            </a:r>
            <a:r>
              <a:rPr lang="de-DE" sz="1200" b="0" dirty="0" smtClean="0">
                <a:solidFill>
                  <a:schemeClr val="tx1"/>
                </a:solidFill>
              </a:rPr>
              <a:t>Ausfal</a:t>
            </a:r>
            <a:r>
              <a:rPr lang="de-DE" sz="1200" b="0" baseline="0" dirty="0" smtClean="0">
                <a:solidFill>
                  <a:schemeClr val="tx1"/>
                </a:solidFill>
              </a:rPr>
              <a:t>l fast</a:t>
            </a:r>
            <a:r>
              <a:rPr lang="de-DE" sz="1200" b="0" dirty="0" smtClean="0">
                <a:solidFill>
                  <a:schemeClr val="tx1"/>
                </a:solidFill>
              </a:rPr>
              <a:t> 60% ist.</a:t>
            </a:r>
          </a:p>
          <a:p>
            <a:pPr marL="228600" indent="-228600">
              <a:buAutoNum type="arabicPeriod"/>
            </a:pPr>
            <a:r>
              <a:rPr lang="de-DE" sz="1200" b="0" dirty="0" smtClean="0">
                <a:solidFill>
                  <a:schemeClr val="tx1"/>
                </a:solidFill>
              </a:rPr>
              <a:t>Das</a:t>
            </a:r>
            <a:r>
              <a:rPr lang="de-DE" sz="1200" b="0" baseline="0" dirty="0" smtClean="0">
                <a:solidFill>
                  <a:schemeClr val="tx1"/>
                </a:solidFill>
              </a:rPr>
              <a:t> heißt, dass die Belastung des Fahrzeugs, die Parameter </a:t>
            </a:r>
            <a:r>
              <a:rPr lang="de-DE" baseline="0" dirty="0" smtClean="0"/>
              <a:t>und Art vom Fahrwerk einen Einfluss auf der Leistung der Klassifikation haben.</a:t>
            </a: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baseline="0" dirty="0" smtClean="0"/>
              <a:t>Deshalb wir müssen diese Varianten in die Merkmal hinzufügen.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137025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baseline="0" noProof="0" dirty="0" smtClean="0"/>
              <a:t>Die neue Klassifikation, die mit der Daten von allen Modellen komplett trainiert geworden hat, ist dargestellt in dem Diagramm.</a:t>
            </a:r>
          </a:p>
          <a:p>
            <a:pPr marL="228600" indent="-228600">
              <a:buAutoNum type="arabicPeriod"/>
            </a:pPr>
            <a:r>
              <a:rPr lang="de-DE" baseline="0" noProof="0" dirty="0" smtClean="0"/>
              <a:t>Es ist deutlich, dass die Daten von der neuen aggregierten Merkmalen besser getrennt sind.</a:t>
            </a:r>
          </a:p>
          <a:p>
            <a:pPr marL="228600" indent="-228600">
              <a:buAutoNum type="arabicPeriod"/>
            </a:pPr>
            <a:r>
              <a:rPr lang="de-DE" noProof="0" dirty="0" smtClean="0"/>
              <a:t>Die unter</a:t>
            </a:r>
            <a:r>
              <a:rPr lang="de-DE" baseline="0" noProof="0" dirty="0" smtClean="0"/>
              <a:t> Tabelle zeigt die Ergebnisse </a:t>
            </a:r>
            <a:r>
              <a:rPr lang="de-DE" noProof="0" dirty="0" smtClean="0"/>
              <a:t>vo</a:t>
            </a:r>
            <a:r>
              <a:rPr lang="de-DE" baseline="0" noProof="0" dirty="0" smtClean="0"/>
              <a:t>m Testen.</a:t>
            </a:r>
          </a:p>
          <a:p>
            <a:pPr marL="228600" indent="-228600">
              <a:buAutoNum type="arabicPeriod"/>
            </a:pPr>
            <a:r>
              <a:rPr lang="de-DE" baseline="0" noProof="0" dirty="0" smtClean="0"/>
              <a:t>Die Modelle in dieser Tabelle sind gleich wie den Tabelle in der letzten Folie.</a:t>
            </a:r>
          </a:p>
          <a:p>
            <a:pPr marL="228600" indent="-228600">
              <a:buAutoNum type="arabicPeriod"/>
            </a:pPr>
            <a:r>
              <a:rPr lang="de-DE" baseline="0" noProof="0" dirty="0" smtClean="0"/>
              <a:t>Es ist deutlich, dass die </a:t>
            </a:r>
            <a:r>
              <a:rPr lang="de-DE" kern="0" dirty="0" smtClean="0"/>
              <a:t>Gesamtgenauigkeit erhöht</a:t>
            </a:r>
            <a:r>
              <a:rPr lang="de-DE" kern="0" baseline="0" dirty="0" smtClean="0"/>
              <a:t> ist.</a:t>
            </a:r>
          </a:p>
          <a:p>
            <a:pPr marL="228600" indent="-228600">
              <a:buAutoNum type="arabicPeriod"/>
            </a:pPr>
            <a:r>
              <a:rPr lang="de-DE" altLang="zh-CN" baseline="0" noProof="0" dirty="0" smtClean="0"/>
              <a:t>All Genauigkeit sind</a:t>
            </a:r>
            <a:r>
              <a:rPr lang="de-DE" baseline="0" noProof="0" dirty="0" smtClean="0"/>
              <a:t> ungefähr 80%, d.h. der </a:t>
            </a:r>
            <a:r>
              <a:rPr lang="de-DE" baseline="0" noProof="0" dirty="0" err="1" smtClean="0"/>
              <a:t>Klassifator</a:t>
            </a:r>
            <a:r>
              <a:rPr lang="de-DE" baseline="0" noProof="0" dirty="0" smtClean="0"/>
              <a:t> ist robuster.</a:t>
            </a:r>
          </a:p>
          <a:p>
            <a:pPr marL="228600" indent="-228600">
              <a:buAutoNum type="arabicPeriod"/>
            </a:pPr>
            <a:r>
              <a:rPr lang="de-DE" baseline="0" noProof="0" dirty="0" smtClean="0"/>
              <a:t>Außerdem gibt es noch Raum für die </a:t>
            </a:r>
            <a:r>
              <a:rPr lang="de-DE" kern="0" dirty="0" smtClean="0">
                <a:sym typeface="Wingdings"/>
              </a:rPr>
              <a:t>Verbesserung von</a:t>
            </a:r>
            <a:r>
              <a:rPr lang="de-DE" kern="0" baseline="0" dirty="0" smtClean="0">
                <a:sym typeface="Wingdings"/>
              </a:rPr>
              <a:t> der Klassifikation</a:t>
            </a:r>
            <a:r>
              <a:rPr lang="de-DE" baseline="0" noProof="0" dirty="0" smtClean="0"/>
              <a:t>.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4254306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noProof="0" dirty="0" smtClean="0"/>
              <a:t>Die</a:t>
            </a:r>
            <a:r>
              <a:rPr lang="de-DE" baseline="0" noProof="0" dirty="0" smtClean="0"/>
              <a:t> Position der </a:t>
            </a:r>
            <a:r>
              <a:rPr lang="de-DE" noProof="0" dirty="0" smtClean="0"/>
              <a:t>Ausgangssignal,</a:t>
            </a:r>
            <a:r>
              <a:rPr lang="de-DE" baseline="0" noProof="0" dirty="0" smtClean="0"/>
              <a:t> </a:t>
            </a:r>
            <a:r>
              <a:rPr lang="de-DE" kern="0" dirty="0" smtClean="0"/>
              <a:t>Anzahl der ausgewählten Merkmalen</a:t>
            </a:r>
            <a:r>
              <a:rPr lang="de-DE" kern="0" baseline="0" dirty="0" smtClean="0"/>
              <a:t> und </a:t>
            </a:r>
            <a:r>
              <a:rPr lang="de-DE" kern="0" dirty="0" smtClean="0"/>
              <a:t>Ordnung der Kernel</a:t>
            </a:r>
            <a:r>
              <a:rPr lang="de-DE" kern="0" baseline="0" dirty="0" smtClean="0">
                <a:sym typeface="Wingdings"/>
              </a:rPr>
              <a:t> </a:t>
            </a:r>
            <a:r>
              <a:rPr lang="de-DE" noProof="0" dirty="0" smtClean="0"/>
              <a:t>haben </a:t>
            </a:r>
            <a:r>
              <a:rPr lang="de-DE" baseline="0" noProof="0" dirty="0" smtClean="0"/>
              <a:t>Einflüsse auf die Leistung der Klassifikation.</a:t>
            </a:r>
          </a:p>
          <a:p>
            <a:pPr marL="2286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baseline="0" noProof="0" dirty="0" smtClean="0"/>
              <a:t>Das rechte Diagramm ist die Ergebnisse von die Klassifikation bei 4 unterschiedlichen Positionen der </a:t>
            </a:r>
            <a:r>
              <a:rPr lang="de-DE" noProof="0" dirty="0" smtClean="0"/>
              <a:t>Ausgangssignal.</a:t>
            </a:r>
            <a:endParaRPr lang="de-DE" baseline="0" noProof="0" dirty="0" smtClean="0"/>
          </a:p>
          <a:p>
            <a:pPr marL="228600" indent="-228600">
              <a:buAutoNum type="arabicPeriod"/>
            </a:pPr>
            <a:r>
              <a:rPr lang="de-DE" baseline="0" noProof="0" dirty="0" smtClean="0"/>
              <a:t>Es ist gezeigt, wenn der Ausgang an der Position P2, bzw. an der Mitte von der Vorderachse oder </a:t>
            </a:r>
            <a:r>
              <a:rPr lang="de-DE" baseline="0" noProof="0" dirty="0" err="1" smtClean="0"/>
              <a:t>Hinderachse</a:t>
            </a:r>
            <a:r>
              <a:rPr lang="de-DE" baseline="0" noProof="0" dirty="0" smtClean="0"/>
              <a:t> ist, ist die </a:t>
            </a:r>
            <a:r>
              <a:rPr lang="de-DE" noProof="0" dirty="0" smtClean="0">
                <a:ea typeface="Cambria Math" charset="0"/>
                <a:cs typeface="Cambria Math" charset="0"/>
              </a:rPr>
              <a:t>Generalisierungsfehler am mindesten</a:t>
            </a:r>
            <a:r>
              <a:rPr lang="de-DE" baseline="0" noProof="0" dirty="0" smtClean="0">
                <a:ea typeface="Cambria Math" charset="0"/>
                <a:cs typeface="Cambria Math" charset="0"/>
              </a:rPr>
              <a:t>.</a:t>
            </a:r>
          </a:p>
          <a:p>
            <a:pPr marL="228600" indent="-228600">
              <a:buAutoNum type="arabicPeriod"/>
            </a:pPr>
            <a:r>
              <a:rPr lang="de-DE" sz="1200" b="0" i="0" kern="1200" noProof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</a:t>
            </a:r>
            <a:r>
              <a:rPr lang="de-DE" sz="1200" b="0" i="0" kern="1200" baseline="0" noProof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der rechte Tab</a:t>
            </a:r>
            <a:r>
              <a:rPr lang="de-DE" kern="0" baseline="0" noProof="0" dirty="0" smtClean="0"/>
              <a:t>elle ist es </a:t>
            </a:r>
            <a:r>
              <a:rPr lang="de-DE" altLang="zh-CN" kern="0" baseline="0" noProof="0" dirty="0" smtClean="0"/>
              <a:t>er</a:t>
            </a:r>
            <a:r>
              <a:rPr lang="de-DE" kern="0" baseline="0" noProof="0" dirty="0" smtClean="0"/>
              <a:t>wiesen, dass mit 25 </a:t>
            </a:r>
            <a:r>
              <a:rPr lang="de-DE" kern="0" noProof="0" dirty="0" smtClean="0"/>
              <a:t>ausgewählten Merkmalen und dem</a:t>
            </a:r>
            <a:r>
              <a:rPr lang="de-DE" kern="0" baseline="0" noProof="0" dirty="0" smtClean="0"/>
              <a:t> Kernel von </a:t>
            </a:r>
            <a:r>
              <a:rPr lang="de-DE" kern="0" noProof="0" dirty="0" smtClean="0"/>
              <a:t>Ordnung drei hat</a:t>
            </a:r>
            <a:r>
              <a:rPr lang="de-DE" kern="0" baseline="0" noProof="0" dirty="0" smtClean="0"/>
              <a:t> die Klassifikation den mindeste Ausfall.</a:t>
            </a:r>
          </a:p>
          <a:p>
            <a:pPr marL="228600" indent="-228600">
              <a:buAutoNum type="arabicPeriod"/>
            </a:pPr>
            <a:r>
              <a:rPr lang="de-DE" kern="0" baseline="0" noProof="0" dirty="0" smtClean="0"/>
              <a:t>Und diese Einstellung gilt für alle Modelle.</a:t>
            </a:r>
          </a:p>
          <a:p>
            <a:pPr marL="228600" indent="-228600">
              <a:buAutoNum type="arabicPeriod"/>
            </a:pPr>
            <a:r>
              <a:rPr lang="de-DE" kern="0" baseline="0" noProof="0" dirty="0" smtClean="0"/>
              <a:t>Nach der Optimierung sind die Ergebnisse von der Testen bei allen Fahrzeug in die linke Tabelle dargestellt.</a:t>
            </a:r>
          </a:p>
          <a:p>
            <a:pPr marL="228600" indent="-228600">
              <a:buAutoNum type="arabicPeriod"/>
            </a:pPr>
            <a:r>
              <a:rPr lang="de-DE" kern="0" baseline="0" noProof="0" dirty="0" smtClean="0"/>
              <a:t>Und es ist viel besser als vorher.</a:t>
            </a:r>
          </a:p>
        </p:txBody>
      </p:sp>
    </p:spTree>
    <p:extLst>
      <p:ext uri="{BB962C8B-B14F-4D97-AF65-F5344CB8AC3E}">
        <p14:creationId xmlns:p14="http://schemas.microsoft.com/office/powerpoint/2010/main" val="12484766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 smtClean="0"/>
              <a:t>Zusammengefasst,</a:t>
            </a:r>
            <a:r>
              <a:rPr lang="de-DE" baseline="0" dirty="0" smtClean="0"/>
              <a:t> ich habe das Straßenmodell und Fahrzeugmodell mit unterschiedlichen Varianten aufgebaut.</a:t>
            </a:r>
          </a:p>
          <a:p>
            <a:pPr marL="228600" indent="-228600">
              <a:buAutoNum type="arabicPeriod"/>
            </a:pPr>
            <a:r>
              <a:rPr lang="de-DE" baseline="0" dirty="0" smtClean="0"/>
              <a:t>Die Simulation von diesen Modellen hat </a:t>
            </a:r>
            <a:r>
              <a:rPr lang="de-DE" altLang="zh-CN" baseline="0" noProof="0" dirty="0" smtClean="0"/>
              <a:t>viele und vielfältige Daten für das Maschine Lernen angeboten.</a:t>
            </a:r>
          </a:p>
          <a:p>
            <a:pPr marL="228600" indent="-228600">
              <a:buAutoNum type="arabicPeriod"/>
            </a:pPr>
            <a:r>
              <a:rPr lang="de-DE" dirty="0" smtClean="0"/>
              <a:t>Außerdem</a:t>
            </a:r>
            <a:r>
              <a:rPr lang="de-DE" baseline="0" dirty="0" smtClean="0"/>
              <a:t> habe ich einen </a:t>
            </a:r>
            <a:r>
              <a:rPr lang="de-DE" dirty="0" err="1" smtClean="0"/>
              <a:t>Klassifikator</a:t>
            </a:r>
            <a:r>
              <a:rPr lang="de-DE" baseline="0" dirty="0" smtClean="0"/>
              <a:t> trainiert, der auf alle Modelle anwendbar ist.</a:t>
            </a:r>
          </a:p>
          <a:p>
            <a:pPr marL="228600" indent="-228600">
              <a:buAutoNum type="arabicPeriod"/>
            </a:pPr>
            <a:r>
              <a:rPr lang="de-DE" baseline="0" dirty="0" smtClean="0"/>
              <a:t>Zuletzt habe ich die </a:t>
            </a:r>
            <a:r>
              <a:rPr lang="de-DE" dirty="0" smtClean="0"/>
              <a:t>Klassifizierung optimiert</a:t>
            </a:r>
            <a:r>
              <a:rPr lang="de-DE" baseline="0" dirty="0" smtClean="0"/>
              <a:t> und habe ein besseres Ergebnis bekommen.</a:t>
            </a: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dirty="0" smtClean="0"/>
              <a:t>Zum Abschluss,</a:t>
            </a:r>
            <a:r>
              <a:rPr lang="de-DE" baseline="0" dirty="0" smtClean="0"/>
              <a:t> e</a:t>
            </a:r>
            <a:r>
              <a:rPr lang="de-DE" dirty="0" smtClean="0"/>
              <a:t>s gibt noc</a:t>
            </a:r>
            <a:r>
              <a:rPr lang="de-DE" baseline="0" dirty="0" smtClean="0"/>
              <a:t>h viele Möglichkeiten, diese Arbeit zu verbessern und zu runden.</a:t>
            </a:r>
          </a:p>
          <a:p>
            <a:pPr marL="228600" indent="-228600">
              <a:buAutoNum type="arabicPeriod"/>
            </a:pPr>
            <a:r>
              <a:rPr lang="de-DE" baseline="0" dirty="0" smtClean="0"/>
              <a:t>z.B. ein mehr ausführliches Vollfahrzeugmodell, </a:t>
            </a:r>
            <a:r>
              <a:rPr lang="de-DE" dirty="0" smtClean="0"/>
              <a:t>Implementierung des starren Ringmodells, Einführung neuer Merkmale oder</a:t>
            </a:r>
            <a:r>
              <a:rPr lang="de-DE" baseline="0" dirty="0" smtClean="0"/>
              <a:t> vermehren die Simulation und die Validierung von dem </a:t>
            </a:r>
            <a:r>
              <a:rPr lang="de-DE" dirty="0" err="1" smtClean="0"/>
              <a:t>Klassifikator</a:t>
            </a:r>
            <a:r>
              <a:rPr lang="de-DE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75026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0164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noProof="0" dirty="0" smtClean="0"/>
              <a:t>1. Straßenschäden sind</a:t>
            </a:r>
            <a:r>
              <a:rPr lang="de-DE" baseline="0" noProof="0" dirty="0" smtClean="0"/>
              <a:t> gefährlich für die Fahrsicherheit sodass es ist wichtig, Straßenschäden zu</a:t>
            </a:r>
            <a:r>
              <a:rPr lang="de-DE" altLang="zh-CN" baseline="0" noProof="0" dirty="0" smtClean="0"/>
              <a:t> erkennen.</a:t>
            </a:r>
            <a:endParaRPr lang="de-DE" noProof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noProof="0" dirty="0" smtClean="0"/>
              <a:t>2. Aber manuelle</a:t>
            </a:r>
            <a:r>
              <a:rPr lang="de-DE" baseline="0" noProof="0" dirty="0" smtClean="0"/>
              <a:t> Vermessung ist sehr mühsam und aufwendig.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noProof="0" dirty="0" smtClean="0"/>
              <a:t>3. Deshalb wir benutzen die Maschinen Lernen Technik, die Daten zu klassieren, die von Beschleunigungssensoren </a:t>
            </a:r>
            <a:r>
              <a:rPr lang="de-DE" altLang="zh-CN" baseline="0" noProof="0" dirty="0" smtClean="0"/>
              <a:t>ge</a:t>
            </a:r>
            <a:r>
              <a:rPr lang="de-DE" baseline="0" noProof="0" dirty="0" smtClean="0"/>
              <a:t>messen sind.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noProof="0" dirty="0" smtClean="0"/>
              <a:t>4. Um</a:t>
            </a:r>
            <a:r>
              <a:rPr lang="de-DE" baseline="0" noProof="0" dirty="0" smtClean="0"/>
              <a:t> eine genaue Maschine zu trainieren, muss </a:t>
            </a:r>
            <a:r>
              <a:rPr lang="de-DE" altLang="zh-CN" baseline="0" noProof="0" dirty="0" smtClean="0"/>
              <a:t>die Datenmenge seht groß</a:t>
            </a:r>
            <a:r>
              <a:rPr lang="zh-CN" altLang="en-US" baseline="0" noProof="0" dirty="0" smtClean="0"/>
              <a:t> </a:t>
            </a:r>
            <a:r>
              <a:rPr lang="de-DE" altLang="zh-CN" baseline="0" noProof="0" dirty="0" smtClean="0"/>
              <a:t>und die Daten vielfältig sein.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baseline="0" noProof="0" dirty="0" smtClean="0"/>
              <a:t>5. Deswegen versammeln wir die Daten in Simulationsumgebung.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baseline="0" noProof="0" dirty="0" smtClean="0"/>
              <a:t>6. Es ist flexibel, wiederholbar und günstig im Vergleich zu reale Messungen.</a:t>
            </a:r>
          </a:p>
        </p:txBody>
      </p:sp>
    </p:spTree>
    <p:extLst>
      <p:ext uri="{BB962C8B-B14F-4D97-AF65-F5344CB8AC3E}">
        <p14:creationId xmlns:p14="http://schemas.microsoft.com/office/powerpoint/2010/main" val="19502713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27585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0444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noProof="0" dirty="0" smtClean="0"/>
              <a:t>Zur Lösung</a:t>
            </a:r>
            <a:r>
              <a:rPr lang="de-DE" baseline="0" noProof="0" dirty="0" smtClean="0"/>
              <a:t> der Aufgabenstellung </a:t>
            </a:r>
            <a:r>
              <a:rPr lang="de-DE" sz="1200" kern="1200" noProof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erfolgt durch die Bearbeitung folgender Teilaufgaben.</a:t>
            </a:r>
          </a:p>
          <a:p>
            <a:pPr marL="228600" indent="-228600">
              <a:buAutoNum type="arabicPeriod"/>
            </a:pPr>
            <a:r>
              <a:rPr lang="de-DE" sz="1200" kern="1200" noProof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Zu</a:t>
            </a:r>
            <a:r>
              <a:rPr lang="de-DE" sz="1200" kern="1200" baseline="0" noProof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erst ist der Aufbau der Straßenmodell mit verschiedenen Rauheit und Hindernisse in unterschiedliche Größe.</a:t>
            </a:r>
          </a:p>
          <a:p>
            <a:pPr marL="228600" indent="-228600">
              <a:buAutoNum type="arabicPeriod"/>
            </a:pPr>
            <a:r>
              <a:rPr lang="de-DE" sz="1200" kern="1200" baseline="0" noProof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Dann ist die Weiterentwicklung auf das vorhanden</a:t>
            </a:r>
            <a:r>
              <a:rPr lang="de-DE" altLang="zh-CN" sz="1200" kern="1200" baseline="0" noProof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e</a:t>
            </a:r>
            <a:r>
              <a:rPr lang="de-DE" sz="1200" kern="1200" baseline="0" noProof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Fahrzeugmodell berücksichtigt auf der Varianten, die die Ausgangsdaten beeinflussen.</a:t>
            </a: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noProof="0" dirty="0" smtClean="0"/>
              <a:t>Nach der Validierung ist die Verarbeitung der Daten </a:t>
            </a:r>
            <a:r>
              <a:rPr lang="de-DE" baseline="0" noProof="0" dirty="0" smtClean="0"/>
              <a:t>für die Merkmalextraktion und Durchführung der Klassifikation durch Training und Testen.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52490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noProof="0" dirty="0" smtClean="0"/>
              <a:t>Das</a:t>
            </a:r>
            <a:r>
              <a:rPr lang="de-DE" baseline="0" noProof="0" dirty="0" smtClean="0"/>
              <a:t> Straßenmodell besteht aus die Rauheit der </a:t>
            </a:r>
            <a:r>
              <a:rPr lang="de-DE" dirty="0" smtClean="0"/>
              <a:t>Straßenoberfläche </a:t>
            </a:r>
            <a:r>
              <a:rPr lang="de-DE" baseline="0" noProof="0" dirty="0" smtClean="0"/>
              <a:t>und verschiedenen Hindernisse.</a:t>
            </a:r>
          </a:p>
          <a:p>
            <a:pPr marL="228600" indent="-228600">
              <a:buAutoNum type="arabicPeriod"/>
            </a:pPr>
            <a:r>
              <a:rPr lang="de-DE" baseline="0" noProof="0" dirty="0" smtClean="0"/>
              <a:t>Die Rauheit der Straßen ist durch </a:t>
            </a:r>
            <a:r>
              <a:rPr lang="de-DE" noProof="0" dirty="0" smtClean="0"/>
              <a:t>International Rauheit</a:t>
            </a:r>
            <a:r>
              <a:rPr lang="de-DE" baseline="0" noProof="0" dirty="0" smtClean="0"/>
              <a:t> </a:t>
            </a:r>
            <a:r>
              <a:rPr lang="de-DE" noProof="0" dirty="0" smtClean="0"/>
              <a:t>Index beschrieben</a:t>
            </a:r>
            <a:r>
              <a:rPr lang="de-DE" baseline="0" noProof="0" dirty="0" smtClean="0"/>
              <a:t>.</a:t>
            </a:r>
          </a:p>
          <a:p>
            <a:pPr marL="228600" indent="-228600">
              <a:buAutoNum type="arabicPeriod"/>
            </a:pPr>
            <a:r>
              <a:rPr lang="de-DE" dirty="0" smtClean="0"/>
              <a:t>Straßenoberfläche ist eine Kombination aus längeren oder kürzeren periodischen Unebenheiten mit unterschiedlichen Amplituden.</a:t>
            </a:r>
          </a:p>
          <a:p>
            <a:pPr marL="228600" indent="-228600">
              <a:buAutoNum type="arabicPeriod"/>
            </a:pPr>
            <a:r>
              <a:rPr lang="de-DE" baseline="0" noProof="0" dirty="0" smtClean="0"/>
              <a:t>Die kann von der spektralen Energieverteilung modelliert werden.</a:t>
            </a:r>
          </a:p>
          <a:p>
            <a:pPr marL="228600" indent="-228600">
              <a:buAutoNum type="arabicPeriod"/>
            </a:pPr>
            <a:r>
              <a:rPr lang="de-DE" baseline="0" noProof="0" dirty="0" smtClean="0"/>
              <a:t>In das rechte Diagramm sind die </a:t>
            </a:r>
            <a:r>
              <a:rPr lang="de-DE" dirty="0" smtClean="0"/>
              <a:t>Straßenoberfläche </a:t>
            </a:r>
            <a:r>
              <a:rPr lang="de-DE" baseline="0" noProof="0" dirty="0" smtClean="0"/>
              <a:t>mit unterschiedlichen IRI gezeigt.</a:t>
            </a:r>
          </a:p>
          <a:p>
            <a:pPr marL="228600" indent="-228600">
              <a:buAutoNum type="arabicPeriod"/>
            </a:pPr>
            <a:r>
              <a:rPr lang="de-DE" baseline="0" noProof="0" dirty="0" smtClean="0"/>
              <a:t>Je größer </a:t>
            </a:r>
            <a:r>
              <a:rPr lang="en-US" altLang="zh-CN" baseline="0" noProof="0" dirty="0" smtClean="0"/>
              <a:t>der IRI</a:t>
            </a:r>
            <a:r>
              <a:rPr lang="de-DE" baseline="0" noProof="0" dirty="0" smtClean="0"/>
              <a:t> ist, desto schlechter ist die Straße.</a:t>
            </a:r>
          </a:p>
          <a:p>
            <a:pPr marL="228600" indent="-228600">
              <a:buAutoNum type="arabicPeriod"/>
            </a:pPr>
            <a:r>
              <a:rPr lang="de-DE" baseline="0" noProof="0" dirty="0" smtClean="0"/>
              <a:t>Außerdem, die Hindernisse inklusive Schlagloch, Schachtdeckel, gepflasterte Straße und Bahnübergang sind von die Funktionen wie dargestellt simuliert.</a:t>
            </a:r>
          </a:p>
          <a:p>
            <a:pPr marL="228600" indent="-228600">
              <a:buAutoNum type="arabicPeriod"/>
            </a:pPr>
            <a:r>
              <a:rPr lang="de-DE" baseline="0" noProof="0" dirty="0" smtClean="0"/>
              <a:t>Mit der zufälligen Anzahl und Größe der Hindernisse ist die Straßenmodell aufgebaut.</a:t>
            </a:r>
          </a:p>
          <a:p>
            <a:pPr marL="228600" indent="-228600">
              <a:buAutoNum type="arabicPeriod"/>
            </a:pPr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" y="9440646"/>
            <a:ext cx="2949786" cy="49696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de-DE" smtClean="0"/>
              <a:t>Prof. Dr. Max Mustermann | Musterfakultät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>
          <a:xfrm>
            <a:off x="3855839" y="9440646"/>
            <a:ext cx="2949786" cy="49696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527DC3E-3A27-4D23-9336-3EAB36224A06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6949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1.</a:t>
            </a:r>
            <a:r>
              <a:rPr lang="de-DE" baseline="0" dirty="0" smtClean="0"/>
              <a:t> In Fahrdynamik spielt das Fahrwerk eine wichtige Rolle und in meiner Arbeit ist es nur auf die </a:t>
            </a:r>
            <a:r>
              <a:rPr lang="de-DE" dirty="0" smtClean="0"/>
              <a:t>Vertikaldynamik </a:t>
            </a:r>
            <a:r>
              <a:rPr lang="de-DE" baseline="0" dirty="0" smtClean="0"/>
              <a:t>interessant.</a:t>
            </a:r>
          </a:p>
          <a:p>
            <a:r>
              <a:rPr lang="de-DE" baseline="0" dirty="0" smtClean="0"/>
              <a:t>2. Deswegen wenden wir die meist benutzten Modelle für die Vertikaldynamik.</a:t>
            </a:r>
          </a:p>
          <a:p>
            <a:r>
              <a:rPr lang="de-DE" baseline="0" dirty="0" smtClean="0"/>
              <a:t>3. Im Vergleich zu dem vierten Fahrzeugmodell und halben Fahrzeugmodell, das Vollfahrzeugmodell hat die meisten Freiheitsgrad angeboten.</a:t>
            </a:r>
          </a:p>
          <a:p>
            <a:r>
              <a:rPr lang="de-DE" baseline="0" dirty="0" smtClean="0"/>
              <a:t>4. Außer die Hubbewegung, die Wank- und Nickbewegung </a:t>
            </a:r>
            <a:r>
              <a:rPr lang="en-US" altLang="zh-CN" baseline="0" dirty="0" smtClean="0"/>
              <a:t>hat </a:t>
            </a:r>
            <a:r>
              <a:rPr lang="de-DE" baseline="0" dirty="0" smtClean="0"/>
              <a:t>mehre Informationen über die Schwingung geliefert.</a:t>
            </a:r>
          </a:p>
          <a:p>
            <a:r>
              <a:rPr lang="de-DE" dirty="0" smtClean="0"/>
              <a:t>5. Das</a:t>
            </a:r>
            <a:r>
              <a:rPr lang="de-DE" baseline="0" dirty="0" smtClean="0"/>
              <a:t> Vollfahrzeugmodell wird im Zustandsraum umgeschrieben und in der Simulation angewendet.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" y="9440646"/>
            <a:ext cx="2949786" cy="49696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de-DE" smtClean="0"/>
              <a:t>Prof. Dr. Max Mustermann | Musterfakultät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>
          <a:xfrm>
            <a:off x="3855839" y="9440646"/>
            <a:ext cx="2949786" cy="49696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527DC3E-3A27-4D23-9336-3EAB36224A06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0743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baseline="0" noProof="0" dirty="0" smtClean="0"/>
              <a:t>In dem Vollfahrzeugmodell ist der Stabilisator nicht berücksichtigt, der einen </a:t>
            </a:r>
            <a:r>
              <a:rPr lang="de-DE" altLang="zh-CN" baseline="0" noProof="0" dirty="0" smtClean="0"/>
              <a:t>Einfluss auf die </a:t>
            </a:r>
            <a:r>
              <a:rPr lang="de-DE" altLang="zh-CN" baseline="0" noProof="0" dirty="0" err="1" smtClean="0"/>
              <a:t>Wankbewegung</a:t>
            </a:r>
            <a:r>
              <a:rPr lang="de-DE" altLang="zh-CN" baseline="0" noProof="0" dirty="0" smtClean="0"/>
              <a:t> </a:t>
            </a:r>
            <a:r>
              <a:rPr lang="de-DE" baseline="0" noProof="0" dirty="0" smtClean="0"/>
              <a:t>hat.</a:t>
            </a:r>
            <a:endParaRPr lang="de-DE" altLang="zh-CN" baseline="0" noProof="0" dirty="0" smtClean="0"/>
          </a:p>
          <a:p>
            <a:pPr marL="228600" indent="-228600">
              <a:buAutoNum type="arabicPeriod"/>
            </a:pPr>
            <a:r>
              <a:rPr lang="de-DE" altLang="zh-CN" baseline="0" noProof="0" dirty="0" smtClean="0"/>
              <a:t>Setzen wir den </a:t>
            </a:r>
            <a:r>
              <a:rPr lang="de-DE" altLang="zh-CN" baseline="0" noProof="0" dirty="0" err="1" smtClean="0"/>
              <a:t>Komponent</a:t>
            </a:r>
            <a:r>
              <a:rPr lang="de-DE" altLang="zh-CN" baseline="0" noProof="0" dirty="0" smtClean="0"/>
              <a:t> im Vollfahrzeugmodell ein und vergleichen wir den Unterschied.</a:t>
            </a: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baseline="0" noProof="0" dirty="0" smtClean="0"/>
              <a:t>Von die Ergebnisse in Zeit- und Frequenzraum ist es klar, dass die </a:t>
            </a:r>
            <a:r>
              <a:rPr lang="de-DE" baseline="0" noProof="0" dirty="0" err="1" smtClean="0"/>
              <a:t>Wankbeschleunigung</a:t>
            </a:r>
            <a:r>
              <a:rPr lang="de-DE" baseline="0" noProof="0" dirty="0" smtClean="0"/>
              <a:t> von dem Fahrzeugmodell mit Stabilisator kleiner ist und die Magnitude von dem Signal ab 10 Hertz reduziert wird.</a:t>
            </a: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baseline="0" noProof="0" dirty="0" smtClean="0"/>
              <a:t>Deshalb der Stabilisator gilt als eine Variante von dem Vollfahrzeugmodell.</a:t>
            </a:r>
          </a:p>
        </p:txBody>
      </p:sp>
    </p:spTree>
    <p:extLst>
      <p:ext uri="{BB962C8B-B14F-4D97-AF65-F5344CB8AC3E}">
        <p14:creationId xmlns:p14="http://schemas.microsoft.com/office/powerpoint/2010/main" val="22370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noProof="0" dirty="0" smtClean="0"/>
              <a:t>Außer</a:t>
            </a:r>
            <a:r>
              <a:rPr lang="de-DE" baseline="0" noProof="0" dirty="0" smtClean="0"/>
              <a:t> dem Stabilisator, der steuerbare Fahrwerk z.B. adaptive, semi-aktive und voll aktive Fahrwerk hat auch einen großen Einfluss auf das Ausgangssignal.</a:t>
            </a:r>
          </a:p>
          <a:p>
            <a:pPr marL="228600" indent="-228600">
              <a:buAutoNum type="arabicPeriod"/>
            </a:pPr>
            <a:r>
              <a:rPr lang="de-DE" noProof="0" dirty="0" smtClean="0"/>
              <a:t>Normalerweise ist</a:t>
            </a:r>
            <a:r>
              <a:rPr lang="de-DE" baseline="0" noProof="0" dirty="0" smtClean="0"/>
              <a:t> der Dämpfer</a:t>
            </a:r>
            <a:r>
              <a:rPr lang="de-DE" noProof="0" dirty="0" smtClean="0"/>
              <a:t> </a:t>
            </a:r>
            <a:r>
              <a:rPr lang="de-DE" baseline="0" noProof="0" dirty="0" smtClean="0"/>
              <a:t>steuerbar oder hat der einen zusätzliche Aktor, der von dem Regler gesteuert ist.</a:t>
            </a: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noProof="0" dirty="0" smtClean="0"/>
              <a:t>Hier modellieren</a:t>
            </a:r>
            <a:r>
              <a:rPr lang="de-DE" baseline="0" noProof="0" dirty="0" smtClean="0"/>
              <a:t> wir nur das Fahrzeug mit aktiven Fahrwerk, weil der hat die besten Wirkung bzw. d</a:t>
            </a:r>
            <a:r>
              <a:rPr lang="de-DE" altLang="zh-CN" baseline="0" noProof="0" dirty="0" smtClean="0"/>
              <a:t>en</a:t>
            </a:r>
            <a:r>
              <a:rPr lang="de-DE" baseline="0" noProof="0" dirty="0" smtClean="0"/>
              <a:t> </a:t>
            </a:r>
            <a:r>
              <a:rPr lang="de-DE" sz="1200" b="0" i="0" kern="1200" noProof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größten</a:t>
            </a:r>
            <a:r>
              <a:rPr lang="de-DE" altLang="zh-CN" sz="1200" b="0" i="0" kern="1200" baseline="0" noProof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baseline="0" noProof="0" dirty="0" smtClean="0"/>
              <a:t>Einfluss auf das Ausgangssignal. Das vierte Modell ist in dem rechten Bild gezeigt.</a:t>
            </a: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noProof="0" dirty="0" smtClean="0"/>
              <a:t>Um einer besser</a:t>
            </a:r>
            <a:r>
              <a:rPr lang="de-DE" baseline="0" noProof="0" dirty="0" smtClean="0"/>
              <a:t> </a:t>
            </a:r>
            <a:r>
              <a:rPr lang="de-DE" noProof="0" dirty="0" smtClean="0"/>
              <a:t>Regler auszuwählen</a:t>
            </a:r>
            <a:r>
              <a:rPr lang="de-DE" baseline="0" noProof="0" dirty="0" smtClean="0"/>
              <a:t>, zwei Regelungskonzepte “</a:t>
            </a:r>
            <a:r>
              <a:rPr lang="de-DE" dirty="0" smtClean="0"/>
              <a:t>Linear-quadratischer Regelung</a:t>
            </a:r>
            <a:r>
              <a:rPr lang="de-DE" baseline="0" noProof="0" dirty="0" smtClean="0"/>
              <a:t>“ und „H unendliche Regelung“ sind implementiert.</a:t>
            </a: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baseline="0" noProof="0" dirty="0" smtClean="0"/>
              <a:t>Die Ergebnisse in Zeit- und Frequenzraum sind hier dargestellt.</a:t>
            </a: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baseline="0" noProof="0" dirty="0" smtClean="0"/>
              <a:t>Nach dem Vergleich ist es deutlich, dass „H unendliche Regelung“ in Rot Linie besser und robuster als die </a:t>
            </a:r>
            <a:r>
              <a:rPr lang="de-DE" dirty="0" smtClean="0"/>
              <a:t>Linear-quadratischer Regelung</a:t>
            </a:r>
            <a:r>
              <a:rPr lang="de-DE" baseline="0" noProof="0" dirty="0" smtClean="0"/>
              <a:t> in schwarz Linie ist.</a:t>
            </a: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baseline="0" noProof="0" dirty="0" smtClean="0"/>
              <a:t>Deshalb nehmen wir die “H unendliche Reglung“ als den Regler im aktiven Fahrwerk.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03638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noProof="0" dirty="0" smtClean="0"/>
              <a:t>Um eine genaue</a:t>
            </a:r>
            <a:r>
              <a:rPr lang="de-DE" baseline="0" noProof="0" dirty="0" smtClean="0"/>
              <a:t> Modell aufzubauen, müssen wir das Reifenmodell berücksichtigen.</a:t>
            </a:r>
          </a:p>
          <a:p>
            <a:pPr marL="228600" indent="-228600">
              <a:buAutoNum type="arabicPeriod"/>
            </a:pPr>
            <a:r>
              <a:rPr lang="de-DE" baseline="0" noProof="0" dirty="0" smtClean="0"/>
              <a:t>Das meiste benutzte Reifenmodell ist das Punktkontaktmodell wegen der einfachen Struktur, wie das Bild gezeigt.</a:t>
            </a:r>
          </a:p>
          <a:p>
            <a:pPr marL="228600" indent="-228600">
              <a:buAutoNum type="arabicPeriod"/>
            </a:pPr>
            <a:r>
              <a:rPr lang="de-DE" baseline="0" noProof="0" dirty="0" smtClean="0"/>
              <a:t>Aber nach der Forschung von Norm Frey, ist das Punktkontakt Reifenmodell nur geeignet für die Straße, deren Wellenlänge kürzer als die Kontaktfläche ist.</a:t>
            </a:r>
          </a:p>
          <a:p>
            <a:pPr marL="228600" indent="-228600">
              <a:buAutoNum type="arabicPeriod"/>
            </a:pPr>
            <a:r>
              <a:rPr lang="de-DE" baseline="0" noProof="0" dirty="0" smtClean="0"/>
              <a:t>Die Abweichung von der simulierten Kraft an der Achse ist in dem Diagramm gezeigt.</a:t>
            </a:r>
          </a:p>
          <a:p>
            <a:pPr marL="228600" indent="-228600">
              <a:buAutoNum type="arabicPeriod"/>
            </a:pPr>
            <a:r>
              <a:rPr lang="de-DE" baseline="0" noProof="0" dirty="0" smtClean="0"/>
              <a:t>Nach Recherchieren ist das starre Ringmodell bewiesen als ein einfaches und genaues Reifenmodell für Vertikaldynamik.</a:t>
            </a:r>
          </a:p>
          <a:p>
            <a:pPr marL="228600" indent="-228600">
              <a:buAutoNum type="arabicPeriod"/>
            </a:pPr>
            <a:r>
              <a:rPr lang="de-DE" baseline="0" noProof="0" dirty="0" smtClean="0"/>
              <a:t>Es ist besteht aus drei Teilen, Felge, starre Ring und die </a:t>
            </a:r>
            <a:r>
              <a:rPr lang="de-DE" dirty="0" smtClean="0"/>
              <a:t>Kontaktfläche.</a:t>
            </a:r>
            <a:endParaRPr lang="de-DE" baseline="0" noProof="0" dirty="0" smtClean="0"/>
          </a:p>
          <a:p>
            <a:pPr marL="228600" indent="-228600">
              <a:buAutoNum type="arabicPeriod"/>
            </a:pPr>
            <a:r>
              <a:rPr lang="de-DE" baseline="0" noProof="0" dirty="0" smtClean="0"/>
              <a:t>Aber zur Modellbildung von diesem Modell </a:t>
            </a:r>
            <a:r>
              <a:rPr lang="de-DE" altLang="zh-CN" baseline="0" noProof="0" dirty="0" smtClean="0"/>
              <a:t>sind mehr physikalische Größen benötigt, die momentan nicht zu vermessen sind.</a:t>
            </a:r>
          </a:p>
          <a:p>
            <a:pPr marL="228600" indent="-228600">
              <a:buAutoNum type="arabicPeriod"/>
            </a:pPr>
            <a:r>
              <a:rPr lang="de-DE" baseline="0" noProof="0" dirty="0" smtClean="0"/>
              <a:t>Deswegen haben wir das Punktkontakt-Modell</a:t>
            </a:r>
            <a:r>
              <a:rPr lang="de-DE" altLang="zh-CN" baseline="0" noProof="0" dirty="0" smtClean="0"/>
              <a:t> </a:t>
            </a:r>
            <a:r>
              <a:rPr lang="de-DE" baseline="0" noProof="0" dirty="0" smtClean="0"/>
              <a:t>modifiziert als Kompromiss zur Genauigkeit und Aufwendung.</a:t>
            </a:r>
          </a:p>
          <a:p>
            <a:pPr marL="228600" indent="-228600">
              <a:buAutoNum type="arabicPeriod"/>
            </a:pPr>
            <a:r>
              <a:rPr lang="de-DE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Das Modell basiert aus das Punktkontakt-Modell und den Eingang ist eine Funktion abhängig von der Geschwindigkeit und dem Verhältnis der Kontaktlänge.</a:t>
            </a:r>
            <a:r>
              <a:rPr lang="de-DE" dirty="0" smtClean="0">
                <a:effectLst/>
              </a:rPr>
              <a:t> </a:t>
            </a:r>
          </a:p>
          <a:p>
            <a:pPr marL="228600" indent="-228600">
              <a:buAutoNum type="arabicPeriod"/>
            </a:pPr>
            <a:r>
              <a:rPr lang="de-DE" baseline="0" noProof="0" dirty="0" smtClean="0"/>
              <a:t>Die Parameter der Funktion wird durch Messung identifiziert.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96046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noProof="0" dirty="0" smtClean="0"/>
              <a:t>Zuletzt</a:t>
            </a:r>
            <a:r>
              <a:rPr lang="de-DE" baseline="0" noProof="0" dirty="0" smtClean="0"/>
              <a:t> haben wir die Komplett Modelle für die Simulation.</a:t>
            </a:r>
          </a:p>
          <a:p>
            <a:pPr marL="228600" indent="-228600">
              <a:buAutoNum type="arabicPeriod"/>
            </a:pPr>
            <a:r>
              <a:rPr lang="de-DE" baseline="0" noProof="0" dirty="0" smtClean="0"/>
              <a:t>Das Straßenmodell spielt als Eingangsgröße.</a:t>
            </a:r>
          </a:p>
          <a:p>
            <a:pPr marL="228600" indent="-228600">
              <a:buAutoNum type="arabicPeriod"/>
            </a:pPr>
            <a:r>
              <a:rPr lang="de-DE" baseline="0" noProof="0" dirty="0" smtClean="0"/>
              <a:t>Nach die Simulation mit den verschiedenen Fahrzeugmodellen mit unterschiedliche Variante können wir die Daten für Data-Mining versammeln.</a:t>
            </a:r>
          </a:p>
          <a:p>
            <a:pPr marL="228600" indent="-228600">
              <a:buAutoNum type="arabicPeriod"/>
            </a:pPr>
            <a:r>
              <a:rPr lang="de-DE" baseline="0" noProof="0" dirty="0" smtClean="0"/>
              <a:t>Es ist notwendig, die Parameter zu identifizieren und das Modell zu validieren.</a:t>
            </a:r>
          </a:p>
        </p:txBody>
      </p:sp>
    </p:spTree>
    <p:extLst>
      <p:ext uri="{BB962C8B-B14F-4D97-AF65-F5344CB8AC3E}">
        <p14:creationId xmlns:p14="http://schemas.microsoft.com/office/powerpoint/2010/main" val="1750217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9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5" name="Picture 9" descr="II_rahmen_neu_titel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7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14"/>
          <p:cNvSpPr txBox="1">
            <a:spLocks noChangeArrowheads="1"/>
          </p:cNvSpPr>
          <p:nvPr userDrawn="1"/>
        </p:nvSpPr>
        <p:spPr bwMode="auto">
          <a:xfrm>
            <a:off x="541660" y="6453336"/>
            <a:ext cx="36703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de-DE" sz="800" dirty="0"/>
              <a:t>KIT – Universität des Landes Baden-Württemberg und</a:t>
            </a:r>
          </a:p>
          <a:p>
            <a:r>
              <a:rPr lang="de-DE" sz="800" dirty="0"/>
              <a:t>nationales Forschungszentrum in der Helmholtz-Gemeinschaft</a:t>
            </a:r>
          </a:p>
        </p:txBody>
      </p:sp>
      <p:pic>
        <p:nvPicPr>
          <p:cNvPr id="26639" name="Picture 11" descr="KIT-Logo-rgb_de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288" y="333375"/>
            <a:ext cx="1619250" cy="74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 userDrawn="1"/>
        </p:nvSpPr>
        <p:spPr>
          <a:xfrm>
            <a:off x="107504" y="3645025"/>
            <a:ext cx="8938071" cy="2736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9" name="Diagramm 8"/>
          <p:cNvGraphicFramePr/>
          <p:nvPr userDrawn="1">
            <p:extLst>
              <p:ext uri="{D42A27DB-BD31-4B8C-83A1-F6EECF244321}">
                <p14:modId xmlns:p14="http://schemas.microsoft.com/office/powerpoint/2010/main" val="1722747770"/>
              </p:ext>
            </p:extLst>
          </p:nvPr>
        </p:nvGraphicFramePr>
        <p:xfrm>
          <a:off x="413544" y="5453434"/>
          <a:ext cx="8353425" cy="1071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Bild 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32" y="3690000"/>
            <a:ext cx="7542584" cy="1964215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>
          <a:xfrm>
            <a:off x="7123493" y="6431979"/>
            <a:ext cx="176898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00" b="0" dirty="0" smtClean="0"/>
              <a:t>Institut für Fahrzeugsystemtechnik</a:t>
            </a:r>
            <a:endParaRPr lang="de-DE" sz="8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xfrm>
            <a:off x="1701800" y="6445250"/>
            <a:ext cx="4248150" cy="3603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5" name="Datumsplatzhalter 10"/>
          <p:cNvSpPr>
            <a:spLocks noGrp="1"/>
          </p:cNvSpPr>
          <p:nvPr>
            <p:ph type="dt" sz="half" idx="2"/>
          </p:nvPr>
        </p:nvSpPr>
        <p:spPr>
          <a:xfrm>
            <a:off x="612000" y="6444000"/>
            <a:ext cx="1044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7005A-E13A-AE4B-BFC8-517118880F7D}" type="datetime1">
              <a:rPr lang="de-DE" smtClean="0"/>
              <a:t>12.12.17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59563" y="333375"/>
            <a:ext cx="2089150" cy="575945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0525" y="333375"/>
            <a:ext cx="6116638" cy="575945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xfrm>
            <a:off x="1701800" y="6445250"/>
            <a:ext cx="4248150" cy="3603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5" name="Datumsplatzhalter 10"/>
          <p:cNvSpPr>
            <a:spLocks noGrp="1"/>
          </p:cNvSpPr>
          <p:nvPr>
            <p:ph type="dt" sz="half" idx="2"/>
          </p:nvPr>
        </p:nvSpPr>
        <p:spPr>
          <a:xfrm>
            <a:off x="612000" y="6444000"/>
            <a:ext cx="1044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2431D-E25F-5845-893D-85D1F08111DB}" type="datetime1">
              <a:rPr lang="de-DE" smtClean="0"/>
              <a:t>12.12.17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3528" y="1268760"/>
            <a:ext cx="8356600" cy="489426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10"/>
          <p:cNvSpPr>
            <a:spLocks noGrp="1"/>
          </p:cNvSpPr>
          <p:nvPr>
            <p:ph type="dt" sz="half" idx="2"/>
          </p:nvPr>
        </p:nvSpPr>
        <p:spPr>
          <a:xfrm>
            <a:off x="612000" y="6444000"/>
            <a:ext cx="1044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8300F-6EC0-D84D-B40F-9A11CDFF739B}" type="datetime1">
              <a:rPr lang="de-DE" smtClean="0"/>
              <a:t>12.12.17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21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xfrm>
            <a:off x="1701800" y="6445250"/>
            <a:ext cx="4248150" cy="360363"/>
          </a:xfrm>
          <a:prstGeom prst="rect">
            <a:avLst/>
          </a:prstGeom>
          <a:ln/>
        </p:spPr>
        <p:txBody>
          <a:bodyPr/>
          <a:lstStyle>
            <a:lvl1pPr>
              <a:defRPr sz="900" baseline="0"/>
            </a:lvl1pPr>
          </a:lstStyle>
          <a:p>
            <a:endParaRPr lang="de-DE" dirty="0"/>
          </a:p>
        </p:txBody>
      </p:sp>
      <p:sp>
        <p:nvSpPr>
          <p:cNvPr id="6" name="Datumsplatzhalter 10"/>
          <p:cNvSpPr>
            <a:spLocks noGrp="1"/>
          </p:cNvSpPr>
          <p:nvPr>
            <p:ph type="dt" sz="half" idx="11"/>
          </p:nvPr>
        </p:nvSpPr>
        <p:spPr>
          <a:xfrm>
            <a:off x="612000" y="6444000"/>
            <a:ext cx="1044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80447A-7C0F-6645-8A78-519402EE7C33}" type="datetime1">
              <a:rPr lang="de-DE" smtClean="0"/>
              <a:t>12.12.17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0"/>
          </p:nvPr>
        </p:nvSpPr>
        <p:spPr>
          <a:xfrm>
            <a:off x="1701800" y="6445250"/>
            <a:ext cx="4248150" cy="3603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8" name="Datumsplatzhalter 10"/>
          <p:cNvSpPr>
            <a:spLocks noGrp="1"/>
          </p:cNvSpPr>
          <p:nvPr>
            <p:ph type="dt" sz="half" idx="11"/>
          </p:nvPr>
        </p:nvSpPr>
        <p:spPr>
          <a:xfrm>
            <a:off x="612000" y="6444000"/>
            <a:ext cx="1044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91695-7CD5-9F4B-A17E-B0173E044D32}" type="datetime1">
              <a:rPr lang="de-DE" smtClean="0"/>
              <a:t>12.12.17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0"/>
          </p:nvPr>
        </p:nvSpPr>
        <p:spPr>
          <a:xfrm>
            <a:off x="1701800" y="6445250"/>
            <a:ext cx="4248150" cy="3603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4" name="Datumsplatzhalter 10"/>
          <p:cNvSpPr>
            <a:spLocks noGrp="1"/>
          </p:cNvSpPr>
          <p:nvPr>
            <p:ph type="dt" sz="half" idx="2"/>
          </p:nvPr>
        </p:nvSpPr>
        <p:spPr>
          <a:xfrm>
            <a:off x="612000" y="6444000"/>
            <a:ext cx="1044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A4BD2-EF36-6647-A394-15988B473C6C}" type="datetime1">
              <a:rPr lang="de-DE" smtClean="0"/>
              <a:t>12.12.17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ftr" sz="quarter" idx="10"/>
          </p:nvPr>
        </p:nvSpPr>
        <p:spPr>
          <a:xfrm>
            <a:off x="1701800" y="6445250"/>
            <a:ext cx="4248150" cy="3603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3" name="Datumsplatzhalter 10"/>
          <p:cNvSpPr>
            <a:spLocks noGrp="1"/>
          </p:cNvSpPr>
          <p:nvPr>
            <p:ph type="dt" sz="half" idx="2"/>
          </p:nvPr>
        </p:nvSpPr>
        <p:spPr>
          <a:xfrm>
            <a:off x="612000" y="6444000"/>
            <a:ext cx="1044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BD48A-694E-834D-8180-CEFA77C6DC99}" type="datetime1">
              <a:rPr lang="de-DE" smtClean="0"/>
              <a:t>12.12.17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xfrm>
            <a:off x="1701800" y="6445250"/>
            <a:ext cx="4248150" cy="3603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6" name="Datumsplatzhalter 10"/>
          <p:cNvSpPr>
            <a:spLocks noGrp="1"/>
          </p:cNvSpPr>
          <p:nvPr>
            <p:ph type="dt" sz="half" idx="11"/>
          </p:nvPr>
        </p:nvSpPr>
        <p:spPr>
          <a:xfrm>
            <a:off x="612000" y="6444000"/>
            <a:ext cx="864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83D5B-650D-9248-9C9E-68F2CE736CDE}" type="datetime1">
              <a:rPr lang="de-DE" smtClean="0"/>
              <a:t>12.12.17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smtClean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xfrm>
            <a:off x="1701800" y="6445250"/>
            <a:ext cx="4248150" cy="3603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6" name="Datumsplatzhalter 10"/>
          <p:cNvSpPr>
            <a:spLocks noGrp="1"/>
          </p:cNvSpPr>
          <p:nvPr>
            <p:ph type="dt" sz="half" idx="11"/>
          </p:nvPr>
        </p:nvSpPr>
        <p:spPr>
          <a:xfrm>
            <a:off x="612000" y="6444000"/>
            <a:ext cx="1044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29EDD-D239-F141-B0A0-BA93522FBDFA}" type="datetime1">
              <a:rPr lang="de-DE" smtClean="0"/>
              <a:t>12.12.17</a:t>
            </a:fld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diagramData" Target="../diagrams/data1.xml"/><Relationship Id="rId16" Type="http://schemas.openxmlformats.org/officeDocument/2006/relationships/diagramLayout" Target="../diagrams/layout1.xml"/><Relationship Id="rId17" Type="http://schemas.openxmlformats.org/officeDocument/2006/relationships/diagramQuickStyle" Target="../diagrams/quickStyle1.xml"/><Relationship Id="rId18" Type="http://schemas.openxmlformats.org/officeDocument/2006/relationships/diagramColors" Target="../diagrams/colors1.xml"/><Relationship Id="rId19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I_rahmen_neu_folg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85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0525" y="333375"/>
            <a:ext cx="691197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Folientitel durch klicken hinzufügen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2113" y="1198563"/>
            <a:ext cx="8356600" cy="4894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Karlsruhe Institute </a:t>
            </a:r>
            <a:r>
              <a:rPr lang="de-DE" dirty="0" err="1" smtClean="0"/>
              <a:t>of</a:t>
            </a:r>
            <a:r>
              <a:rPr lang="de-DE" dirty="0" smtClean="0"/>
              <a:t> Technology (KIT).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250825" y="6445250"/>
            <a:ext cx="3254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>
              <a:spcBef>
                <a:spcPct val="50000"/>
              </a:spcBef>
              <a:defRPr/>
            </a:pPr>
            <a:fld id="{643774FD-E815-4B85-B421-6F4167BD583D}" type="slidenum">
              <a:rPr lang="de-DE" sz="900" b="1"/>
              <a:pPr>
                <a:spcBef>
                  <a:spcPct val="50000"/>
                </a:spcBef>
                <a:defRPr/>
              </a:pPr>
              <a:t>‹Nr.›</a:t>
            </a:fld>
            <a:endParaRPr lang="de-DE" sz="900" b="1"/>
          </a:p>
        </p:txBody>
      </p:sp>
      <p:pic>
        <p:nvPicPr>
          <p:cNvPr id="1032" name="Picture 13" descr="KIT-Logo-rgb_de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667625" y="333375"/>
            <a:ext cx="107632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" name="Diagramm 9"/>
          <p:cNvGraphicFramePr/>
          <p:nvPr userDrawn="1">
            <p:extLst>
              <p:ext uri="{D42A27DB-BD31-4B8C-83A1-F6EECF244321}">
                <p14:modId xmlns:p14="http://schemas.microsoft.com/office/powerpoint/2010/main" val="29699343"/>
              </p:ext>
            </p:extLst>
          </p:nvPr>
        </p:nvGraphicFramePr>
        <p:xfrm>
          <a:off x="413544" y="5453434"/>
          <a:ext cx="8353425" cy="1071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sp>
        <p:nvSpPr>
          <p:cNvPr id="14" name="Rechteck 13"/>
          <p:cNvSpPr/>
          <p:nvPr userDrawn="1"/>
        </p:nvSpPr>
        <p:spPr>
          <a:xfrm>
            <a:off x="8027525" y="6445250"/>
            <a:ext cx="76087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00" b="0" err="1" smtClean="0"/>
              <a:t>Jinbo</a:t>
            </a:r>
            <a:r>
              <a:rPr lang="de-DE" sz="800" b="0" baseline="0" dirty="0" smtClean="0"/>
              <a:t> Chen</a:t>
            </a:r>
            <a:endParaRPr lang="de-DE" sz="800" b="0" dirty="0"/>
          </a:p>
        </p:txBody>
      </p:sp>
      <p:sp>
        <p:nvSpPr>
          <p:cNvPr id="18" name="Rechteck 17"/>
          <p:cNvSpPr/>
          <p:nvPr userDrawn="1"/>
        </p:nvSpPr>
        <p:spPr>
          <a:xfrm>
            <a:off x="520965" y="6447928"/>
            <a:ext cx="176898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00" b="0" dirty="0" smtClean="0"/>
              <a:t>Institut für Fahrzeugsystemtechnik</a:t>
            </a:r>
            <a:endParaRPr lang="de-DE" sz="800" b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14325" indent="-314325" algn="l" rtl="0" eaLnBrk="1" fontAlgn="base" hangingPunct="1">
        <a:spcBef>
          <a:spcPct val="20000"/>
        </a:spcBef>
        <a:spcAft>
          <a:spcPct val="0"/>
        </a:spcAft>
        <a:buSzPct val="75000"/>
        <a:buBlip>
          <a:blip r:embed="rId20"/>
        </a:buBlip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790575" indent="-314325" algn="l" rtl="0" eaLnBrk="1" fontAlgn="base" hangingPunct="1">
        <a:spcBef>
          <a:spcPct val="20000"/>
        </a:spcBef>
        <a:spcAft>
          <a:spcPct val="0"/>
        </a:spcAft>
        <a:buSzPct val="75000"/>
        <a:buBlip>
          <a:blip r:embed="rId21"/>
        </a:buBlip>
        <a:defRPr sz="1600">
          <a:solidFill>
            <a:schemeClr val="tx1"/>
          </a:solidFill>
          <a:latin typeface="+mn-lt"/>
        </a:defRPr>
      </a:lvl2pPr>
      <a:lvl3pPr marL="1209675" indent="-276225" algn="l" rtl="0" eaLnBrk="1" fontAlgn="base" hangingPunct="1">
        <a:spcBef>
          <a:spcPct val="20000"/>
        </a:spcBef>
        <a:spcAft>
          <a:spcPct val="0"/>
        </a:spcAft>
        <a:buSzPct val="75000"/>
        <a:buBlip>
          <a:blip r:embed="rId22"/>
        </a:buBlip>
        <a:defRPr sz="1400">
          <a:solidFill>
            <a:schemeClr val="tx1"/>
          </a:solidFill>
          <a:latin typeface="+mn-lt"/>
        </a:defRPr>
      </a:lvl3pPr>
      <a:lvl4pPr marL="1657350" indent="-276225" algn="l" rtl="0" eaLnBrk="1" fontAlgn="base" hangingPunct="1">
        <a:spcBef>
          <a:spcPct val="20000"/>
        </a:spcBef>
        <a:spcAft>
          <a:spcPct val="0"/>
        </a:spcAft>
        <a:buSzPct val="75000"/>
        <a:buBlip>
          <a:blip r:embed="rId22"/>
        </a:buBlip>
        <a:defRPr sz="1400">
          <a:solidFill>
            <a:schemeClr val="tx1"/>
          </a:solidFill>
          <a:latin typeface="+mn-lt"/>
        </a:defRPr>
      </a:lvl4pPr>
      <a:lvl5pPr marL="2095500" indent="-276225" algn="l" rtl="0" eaLnBrk="1" fontAlgn="base" hangingPunct="1">
        <a:spcBef>
          <a:spcPct val="20000"/>
        </a:spcBef>
        <a:spcAft>
          <a:spcPct val="0"/>
        </a:spcAft>
        <a:buSzPct val="75000"/>
        <a:buBlip>
          <a:blip r:embed="rId22"/>
        </a:buBlip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23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23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23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23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4.xml"/><Relationship Id="rId12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8" Type="http://schemas.openxmlformats.org/officeDocument/2006/relationships/diagramData" Target="../diagrams/data4.xml"/><Relationship Id="rId9" Type="http://schemas.openxmlformats.org/officeDocument/2006/relationships/diagramLayout" Target="../diagrams/layout4.xml"/><Relationship Id="rId10" Type="http://schemas.openxmlformats.org/officeDocument/2006/relationships/diagramQuickStyle" Target="../diagrams/quickStyle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6" Type="http://schemas.openxmlformats.org/officeDocument/2006/relationships/image" Target="../media/image12.tiff"/><Relationship Id="rId7" Type="http://schemas.openxmlformats.org/officeDocument/2006/relationships/image" Target="../media/image13.tiff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5.tiff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tiff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diagramLayout" Target="../diagrams/layout6.xml"/><Relationship Id="rId20" Type="http://schemas.openxmlformats.org/officeDocument/2006/relationships/diagramQuickStyle" Target="../diagrams/quickStyle8.xml"/><Relationship Id="rId21" Type="http://schemas.openxmlformats.org/officeDocument/2006/relationships/diagramColors" Target="../diagrams/colors8.xml"/><Relationship Id="rId22" Type="http://schemas.microsoft.com/office/2007/relationships/diagramDrawing" Target="../diagrams/drawing8.xml"/><Relationship Id="rId10" Type="http://schemas.openxmlformats.org/officeDocument/2006/relationships/diagramQuickStyle" Target="../diagrams/quickStyle6.xml"/><Relationship Id="rId11" Type="http://schemas.openxmlformats.org/officeDocument/2006/relationships/diagramColors" Target="../diagrams/colors6.xml"/><Relationship Id="rId12" Type="http://schemas.microsoft.com/office/2007/relationships/diagramDrawing" Target="../diagrams/drawing6.xml"/><Relationship Id="rId13" Type="http://schemas.openxmlformats.org/officeDocument/2006/relationships/diagramData" Target="../diagrams/data7.xml"/><Relationship Id="rId14" Type="http://schemas.openxmlformats.org/officeDocument/2006/relationships/diagramLayout" Target="../diagrams/layout7.xml"/><Relationship Id="rId15" Type="http://schemas.openxmlformats.org/officeDocument/2006/relationships/diagramQuickStyle" Target="../diagrams/quickStyle7.xml"/><Relationship Id="rId16" Type="http://schemas.openxmlformats.org/officeDocument/2006/relationships/diagramColors" Target="../diagrams/colors7.xml"/><Relationship Id="rId17" Type="http://schemas.microsoft.com/office/2007/relationships/diagramDrawing" Target="../diagrams/drawing7.xml"/><Relationship Id="rId18" Type="http://schemas.openxmlformats.org/officeDocument/2006/relationships/diagramData" Target="../diagrams/data8.xml"/><Relationship Id="rId19" Type="http://schemas.openxmlformats.org/officeDocument/2006/relationships/diagramLayout" Target="../diagrams/layout8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8" Type="http://schemas.openxmlformats.org/officeDocument/2006/relationships/diagramData" Target="../diagrams/data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2"/>
          <p:cNvSpPr>
            <a:spLocks noChangeArrowheads="1"/>
          </p:cNvSpPr>
          <p:nvPr/>
        </p:nvSpPr>
        <p:spPr bwMode="auto">
          <a:xfrm>
            <a:off x="395288" y="1412875"/>
            <a:ext cx="8389937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>
              <a:lnSpc>
                <a:spcPct val="90000"/>
              </a:lnSpc>
            </a:pPr>
            <a:r>
              <a:rPr lang="de-DE" sz="2600" b="1" dirty="0">
                <a:solidFill>
                  <a:schemeClr val="tx2"/>
                </a:solidFill>
              </a:rPr>
              <a:t>Abschlussvortrag: </a:t>
            </a:r>
            <a:r>
              <a:rPr lang="de-DE" sz="2600" b="1" dirty="0" smtClean="0">
                <a:solidFill>
                  <a:schemeClr val="tx2"/>
                </a:solidFill>
              </a:rPr>
              <a:t>Detektion der Straßenschäden in </a:t>
            </a:r>
            <a:r>
              <a:rPr lang="de-DE" sz="2600" b="1" dirty="0" smtClean="0">
                <a:solidFill>
                  <a:schemeClr val="tx2"/>
                </a:solidFill>
              </a:rPr>
              <a:t>die </a:t>
            </a:r>
            <a:r>
              <a:rPr lang="de-DE" sz="2600" b="1" dirty="0" smtClean="0">
                <a:solidFill>
                  <a:schemeClr val="tx2"/>
                </a:solidFill>
              </a:rPr>
              <a:t>Simulation</a:t>
            </a:r>
            <a:endParaRPr lang="de-DE" sz="2600" b="1" dirty="0">
              <a:solidFill>
                <a:schemeClr val="tx2"/>
              </a:solidFill>
            </a:endParaRPr>
          </a:p>
        </p:txBody>
      </p:sp>
      <p:sp>
        <p:nvSpPr>
          <p:cNvPr id="30725" name="Rectangle 3"/>
          <p:cNvSpPr>
            <a:spLocks noChangeArrowheads="1"/>
          </p:cNvSpPr>
          <p:nvPr/>
        </p:nvSpPr>
        <p:spPr bwMode="auto">
          <a:xfrm>
            <a:off x="396875" y="2349500"/>
            <a:ext cx="8370888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85750" indent="-285750">
              <a:buFont typeface="Arial" pitchFamily="34" charset="0"/>
              <a:buChar char="•"/>
            </a:pP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323528" y="2290524"/>
            <a:ext cx="81450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smtClean="0"/>
              <a:t>Institut für Fahrzeugsystemtechnik</a:t>
            </a:r>
            <a:endParaRPr lang="de-DE" b="1" dirty="0"/>
          </a:p>
        </p:txBody>
      </p:sp>
      <p:sp>
        <p:nvSpPr>
          <p:cNvPr id="3" name="Rechteck 2"/>
          <p:cNvSpPr/>
          <p:nvPr/>
        </p:nvSpPr>
        <p:spPr>
          <a:xfrm>
            <a:off x="369860" y="3328928"/>
            <a:ext cx="3266036" cy="21602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 err="1" smtClean="0"/>
              <a:t>Jinbo</a:t>
            </a:r>
            <a:r>
              <a:rPr lang="de-DE" sz="1100" dirty="0" smtClean="0"/>
              <a:t> Chen</a:t>
            </a:r>
            <a:endParaRPr lang="de-DE" sz="11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528" y="1268760"/>
            <a:ext cx="3744416" cy="4894262"/>
          </a:xfrm>
        </p:spPr>
        <p:txBody>
          <a:bodyPr/>
          <a:lstStyle/>
          <a:p>
            <a:r>
              <a:rPr lang="de-DE" dirty="0" smtClean="0"/>
              <a:t>Dämpfungsgrad identifizieren</a:t>
            </a:r>
          </a:p>
          <a:p>
            <a:r>
              <a:rPr lang="de-DE" dirty="0" smtClean="0"/>
              <a:t>Versuch:</a:t>
            </a:r>
          </a:p>
          <a:p>
            <a:pPr lvl="1"/>
            <a:r>
              <a:rPr lang="de-DE" dirty="0" smtClean="0"/>
              <a:t>Fahrzeug an einer Bremsschwelle vorbeifährt</a:t>
            </a:r>
          </a:p>
          <a:p>
            <a:r>
              <a:rPr lang="de-DE" dirty="0" smtClean="0"/>
              <a:t>Vergleich:</a:t>
            </a:r>
          </a:p>
          <a:p>
            <a:pPr lvl="1"/>
            <a:r>
              <a:rPr lang="de-DE" dirty="0" smtClean="0"/>
              <a:t>Hubbeschleunigung</a:t>
            </a:r>
          </a:p>
          <a:p>
            <a:pPr lvl="1"/>
            <a:r>
              <a:rPr lang="de-DE" dirty="0" err="1" smtClean="0"/>
              <a:t>Wankgeschwindigkeit</a:t>
            </a:r>
            <a:endParaRPr lang="de-DE" dirty="0" smtClean="0"/>
          </a:p>
          <a:p>
            <a:pPr lvl="1"/>
            <a:r>
              <a:rPr lang="de-DE" dirty="0" smtClean="0"/>
              <a:t>Nickgeschwindigkeit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Validierung</a:t>
            </a:r>
          </a:p>
        </p:txBody>
      </p:sp>
      <p:sp>
        <p:nvSpPr>
          <p:cNvPr id="7" name="Eingebuchteter Richtungspfeil 6"/>
          <p:cNvSpPr/>
          <p:nvPr/>
        </p:nvSpPr>
        <p:spPr>
          <a:xfrm>
            <a:off x="3168009" y="5691600"/>
            <a:ext cx="1475999" cy="594000"/>
          </a:xfrm>
          <a:prstGeom prst="chevron">
            <a:avLst/>
          </a:prstGeom>
          <a:solidFill>
            <a:schemeClr val="accent1">
              <a:alpha val="0"/>
            </a:schemeClr>
          </a:solidFill>
          <a:ln w="44450">
            <a:solidFill>
              <a:srgbClr val="00B0F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891316"/>
            <a:ext cx="3704765" cy="471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29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Inhaltsplatzhalt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Parameter von Reifenmodell identifizieren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𝐾</m:t>
                    </m:r>
                    <m:r>
                      <a:rPr lang="de-DE" b="0" i="1" smtClean="0">
                        <a:latin typeface="Cambria Math" charset="0"/>
                      </a:rPr>
                      <m:t>=</m:t>
                    </m:r>
                    <m:r>
                      <a:rPr lang="de-DE" i="1">
                        <a:latin typeface="Cambria Math" charset="0"/>
                      </a:rPr>
                      <m:t>𝑓</m:t>
                    </m:r>
                    <m:r>
                      <a:rPr lang="de-DE" i="1">
                        <a:latin typeface="Cambria Math" charset="0"/>
                      </a:rPr>
                      <m:t>(</m:t>
                    </m:r>
                    <m:r>
                      <a:rPr lang="de-DE" i="1">
                        <a:latin typeface="Cambria Math" charset="0"/>
                      </a:rPr>
                      <m:t>𝑣</m:t>
                    </m:r>
                    <m:r>
                      <a:rPr lang="de-DE" i="1">
                        <a:latin typeface="Cambria Math" charset="0"/>
                      </a:rPr>
                      <m:t>,</m:t>
                    </m:r>
                    <m:f>
                      <m:fPr>
                        <m:ctrlPr>
                          <a:rPr lang="de-DE" i="1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de-DE" i="1">
                                <a:latin typeface="Cambria Math" charset="0"/>
                              </a:rPr>
                              <m:t>𝐻𝑖𝑛𝑑𝑒𝑟𝑛𝑖𝑠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de-DE" i="1">
                                <a:latin typeface="Cambria Math" charset="0"/>
                              </a:rPr>
                              <m:t>𝐾𝑜𝑛𝑡𝑎𝑘𝑡𝑓𝑙𝑒𝑐𝑘</m:t>
                            </m:r>
                          </m:sub>
                        </m:sSub>
                      </m:den>
                    </m:f>
                    <m:r>
                      <a:rPr lang="de-DE" i="1">
                        <a:latin typeface="Cambria Math" charset="0"/>
                      </a:rPr>
                      <m:t>)</m:t>
                    </m:r>
                  </m:oMath>
                </a14:m>
                <a:endParaRPr lang="de-DE" dirty="0"/>
              </a:p>
              <a:p>
                <a:r>
                  <a:rPr lang="de-DE" dirty="0" smtClean="0"/>
                  <a:t>Vergleich:</a:t>
                </a:r>
              </a:p>
              <a:p>
                <a:pPr lvl="1"/>
                <a:r>
                  <a:rPr lang="de-DE" dirty="0" smtClean="0"/>
                  <a:t>Standard Abweichung</a:t>
                </a:r>
              </a:p>
              <a:p>
                <a:pPr lvl="2"/>
                <a:r>
                  <a:rPr lang="de-DE" dirty="0" smtClean="0"/>
                  <a:t>Hubbeschleunigung</a:t>
                </a:r>
              </a:p>
              <a:p>
                <a:pPr lvl="2"/>
                <a:r>
                  <a:rPr lang="de-DE" dirty="0" err="1" smtClean="0"/>
                  <a:t>Wankgeschwindigkeit</a:t>
                </a:r>
                <a:endParaRPr lang="de-DE" dirty="0" smtClean="0"/>
              </a:p>
              <a:p>
                <a:pPr lvl="2"/>
                <a:r>
                  <a:rPr lang="de-DE" dirty="0" smtClean="0"/>
                  <a:t>Nickgeschwindigkeit</a:t>
                </a:r>
              </a:p>
            </p:txBody>
          </p:sp>
        </mc:Choice>
        <mc:Fallback>
          <p:sp>
            <p:nvSpPr>
              <p:cNvPr id="2" name="Inhalt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61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Validierung</a:t>
            </a:r>
          </a:p>
        </p:txBody>
      </p:sp>
      <p:sp>
        <p:nvSpPr>
          <p:cNvPr id="5" name="Eingebuchteter Richtungspfeil 4"/>
          <p:cNvSpPr/>
          <p:nvPr/>
        </p:nvSpPr>
        <p:spPr>
          <a:xfrm>
            <a:off x="3168009" y="5691600"/>
            <a:ext cx="1475999" cy="594000"/>
          </a:xfrm>
          <a:prstGeom prst="chevron">
            <a:avLst/>
          </a:prstGeom>
          <a:solidFill>
            <a:schemeClr val="accent1">
              <a:alpha val="0"/>
            </a:schemeClr>
          </a:solidFill>
          <a:ln w="44450">
            <a:solidFill>
              <a:srgbClr val="00B0F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18"/>
          <a:stretch/>
        </p:blipFill>
        <p:spPr>
          <a:xfrm>
            <a:off x="5292080" y="908720"/>
            <a:ext cx="3529087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4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Methode</a:t>
            </a:r>
          </a:p>
          <a:p>
            <a:pPr lvl="1"/>
            <a:r>
              <a:rPr lang="de-DE" dirty="0" smtClean="0"/>
              <a:t>Support Vektor Maschine</a:t>
            </a:r>
          </a:p>
          <a:p>
            <a:r>
              <a:rPr lang="de-DE" dirty="0" smtClean="0"/>
              <a:t>Merkmalextraktion</a:t>
            </a:r>
          </a:p>
          <a:p>
            <a:pPr lvl="1"/>
            <a:r>
              <a:rPr lang="de-DE" dirty="0" smtClean="0"/>
              <a:t>Zeitr</a:t>
            </a:r>
            <a:r>
              <a:rPr lang="de-DE" altLang="zh-CN" dirty="0" smtClean="0"/>
              <a:t>aum:</a:t>
            </a:r>
          </a:p>
          <a:p>
            <a:pPr lvl="2"/>
            <a:r>
              <a:rPr lang="de-DE" altLang="zh-CN" dirty="0" smtClean="0"/>
              <a:t>Max, Min, Mittel, q</a:t>
            </a:r>
            <a:r>
              <a:rPr lang="de-DE" dirty="0" smtClean="0"/>
              <a:t>uadratisches Mittel, Dauer etc.</a:t>
            </a:r>
            <a:endParaRPr lang="de-DE" altLang="zh-CN" dirty="0" smtClean="0"/>
          </a:p>
          <a:p>
            <a:pPr lvl="1"/>
            <a:r>
              <a:rPr lang="de-DE" dirty="0" smtClean="0"/>
              <a:t>Frequenzraum:</a:t>
            </a:r>
          </a:p>
          <a:p>
            <a:pPr lvl="2"/>
            <a:r>
              <a:rPr lang="de-DE" dirty="0" smtClean="0"/>
              <a:t>Integration und Maximum vom </a:t>
            </a:r>
            <a:r>
              <a:rPr lang="de-DE" dirty="0" err="1" smtClean="0"/>
              <a:t>Bandpass</a:t>
            </a:r>
            <a:endParaRPr lang="de-DE" dirty="0" smtClean="0"/>
          </a:p>
          <a:p>
            <a:pPr lvl="2"/>
            <a:r>
              <a:rPr lang="de-DE" dirty="0" smtClean="0"/>
              <a:t>Schwerpunktwellenlänge etc.</a:t>
            </a:r>
          </a:p>
          <a:p>
            <a:r>
              <a:rPr lang="de-DE" dirty="0" smtClean="0">
                <a:sym typeface="Wingdings"/>
              </a:rPr>
              <a:t>Merkmal auswählen und aggregieren </a:t>
            </a:r>
          </a:p>
          <a:p>
            <a:pPr lvl="1"/>
            <a:r>
              <a:rPr lang="de-DE" dirty="0" smtClean="0"/>
              <a:t>MANOVA</a:t>
            </a:r>
          </a:p>
          <a:p>
            <a:pPr lvl="1"/>
            <a:r>
              <a:rPr lang="de-DE" dirty="0" smtClean="0"/>
              <a:t>LDA</a:t>
            </a:r>
          </a:p>
          <a:p>
            <a:r>
              <a:rPr lang="de-DE" dirty="0" smtClean="0"/>
              <a:t>Klassifikation</a:t>
            </a:r>
          </a:p>
          <a:p>
            <a:pPr lvl="1"/>
            <a:r>
              <a:rPr lang="de-DE" dirty="0" smtClean="0"/>
              <a:t>Training</a:t>
            </a:r>
          </a:p>
          <a:p>
            <a:pPr lvl="1"/>
            <a:r>
              <a:rPr lang="de-DE" dirty="0" smtClean="0"/>
              <a:t>Testen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Data-Mining</a:t>
            </a:r>
            <a:endParaRPr lang="de-DE" dirty="0"/>
          </a:p>
        </p:txBody>
      </p:sp>
      <p:sp>
        <p:nvSpPr>
          <p:cNvPr id="7" name="Eingebuchteter Richtungspfeil 6"/>
          <p:cNvSpPr/>
          <p:nvPr/>
        </p:nvSpPr>
        <p:spPr>
          <a:xfrm>
            <a:off x="4536161" y="5691600"/>
            <a:ext cx="1475999" cy="594000"/>
          </a:xfrm>
          <a:prstGeom prst="chevron">
            <a:avLst/>
          </a:prstGeom>
          <a:solidFill>
            <a:schemeClr val="accent1">
              <a:alpha val="0"/>
            </a:schemeClr>
          </a:solidFill>
          <a:ln w="44450">
            <a:solidFill>
              <a:srgbClr val="00B0F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836712"/>
            <a:ext cx="2088232" cy="475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8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528" y="1268760"/>
            <a:ext cx="5256584" cy="4894262"/>
          </a:xfrm>
        </p:spPr>
        <p:txBody>
          <a:bodyPr/>
          <a:lstStyle/>
          <a:p>
            <a:r>
              <a:rPr lang="de-DE" dirty="0" smtClean="0"/>
              <a:t>Ergebnisse der </a:t>
            </a:r>
            <a:r>
              <a:rPr lang="de-DE" dirty="0"/>
              <a:t>Klassifikation </a:t>
            </a:r>
            <a:r>
              <a:rPr lang="de-DE" dirty="0" smtClean="0"/>
              <a:t>beim Testen</a:t>
            </a:r>
          </a:p>
          <a:p>
            <a:pPr lvl="1"/>
            <a:r>
              <a:rPr lang="de-DE" dirty="0"/>
              <a:t>Genauigkeit</a:t>
            </a:r>
            <a:endParaRPr lang="de-DE" dirty="0" smtClean="0"/>
          </a:p>
          <a:p>
            <a:pPr lvl="1"/>
            <a:r>
              <a:rPr lang="de-DE" dirty="0" smtClean="0"/>
              <a:t>Trefferquote</a:t>
            </a:r>
            <a:endParaRPr lang="de-DE" dirty="0"/>
          </a:p>
          <a:p>
            <a:pPr lvl="1"/>
            <a:r>
              <a:rPr lang="de-DE" dirty="0" smtClean="0"/>
              <a:t>Ausfall</a:t>
            </a:r>
          </a:p>
          <a:p>
            <a:r>
              <a:rPr lang="de-DE" dirty="0"/>
              <a:t>Darstellung der </a:t>
            </a:r>
            <a:r>
              <a:rPr lang="de-DE" dirty="0" smtClean="0"/>
              <a:t>Klassifikation</a:t>
            </a:r>
          </a:p>
          <a:p>
            <a:pPr lvl="1"/>
            <a:r>
              <a:rPr lang="de-DE" dirty="0" smtClean="0"/>
              <a:t>Training</a:t>
            </a:r>
            <a:endParaRPr lang="de-DE" dirty="0"/>
          </a:p>
          <a:p>
            <a:pPr lvl="2"/>
            <a:r>
              <a:rPr lang="de-DE" dirty="0"/>
              <a:t>Datenpunkte von Merkmalen getrennt</a:t>
            </a:r>
          </a:p>
          <a:p>
            <a:pPr lvl="2"/>
            <a:r>
              <a:rPr lang="de-DE" dirty="0"/>
              <a:t>Ausfall = 1.8</a:t>
            </a:r>
            <a:r>
              <a:rPr lang="de-DE" dirty="0" smtClean="0"/>
              <a:t>%</a:t>
            </a:r>
          </a:p>
          <a:p>
            <a:pPr lvl="1"/>
            <a:r>
              <a:rPr lang="de-DE" dirty="0" smtClean="0"/>
              <a:t>Testen</a:t>
            </a:r>
          </a:p>
          <a:p>
            <a:pPr lvl="2"/>
            <a:r>
              <a:rPr lang="de-DE" dirty="0" smtClean="0"/>
              <a:t>Ausfall = 9.4%</a:t>
            </a:r>
          </a:p>
          <a:p>
            <a:r>
              <a:rPr lang="de-DE" dirty="0" smtClean="0"/>
              <a:t>Generalisierungsfehler</a:t>
            </a:r>
          </a:p>
          <a:p>
            <a:pPr lvl="1"/>
            <a:r>
              <a:rPr lang="de-DE" dirty="0" smtClean="0"/>
              <a:t>9.4% - 1.8% = 7.6%</a:t>
            </a:r>
          </a:p>
          <a:p>
            <a:pPr lvl="1"/>
            <a:r>
              <a:rPr lang="de-DE" dirty="0" err="1" smtClean="0"/>
              <a:t>Overfitting</a:t>
            </a:r>
            <a:endParaRPr lang="de-DE" dirty="0" smtClean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Ergebnisse</a:t>
            </a:r>
            <a:endParaRPr lang="de-DE" dirty="0"/>
          </a:p>
        </p:txBody>
      </p:sp>
      <p:sp>
        <p:nvSpPr>
          <p:cNvPr id="6" name="Eingebuchteter Richtungspfeil 5"/>
          <p:cNvSpPr/>
          <p:nvPr/>
        </p:nvSpPr>
        <p:spPr>
          <a:xfrm>
            <a:off x="5904313" y="5691600"/>
            <a:ext cx="1475999" cy="594000"/>
          </a:xfrm>
          <a:prstGeom prst="chevron">
            <a:avLst/>
          </a:prstGeom>
          <a:solidFill>
            <a:schemeClr val="accent1">
              <a:alpha val="0"/>
            </a:schemeClr>
          </a:solidFill>
          <a:ln w="44450">
            <a:solidFill>
              <a:srgbClr val="00B0F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448" y="3769050"/>
            <a:ext cx="4716016" cy="1676174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192438"/>
            <a:ext cx="3491880" cy="237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5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528" y="1268760"/>
            <a:ext cx="4538018" cy="4894262"/>
          </a:xfrm>
        </p:spPr>
        <p:txBody>
          <a:bodyPr/>
          <a:lstStyle/>
          <a:p>
            <a:r>
              <a:rPr lang="de-DE" dirty="0" smtClean="0"/>
              <a:t>Klassifikation in unterschiedlichen Fahrzeugen</a:t>
            </a:r>
          </a:p>
          <a:p>
            <a:pPr lvl="1"/>
            <a:r>
              <a:rPr lang="de-DE" dirty="0" err="1" smtClean="0"/>
              <a:t>Klassifikator</a:t>
            </a:r>
            <a:r>
              <a:rPr lang="de-DE" dirty="0" smtClean="0"/>
              <a:t> im gleichen </a:t>
            </a:r>
            <a:r>
              <a:rPr lang="de-DE" altLang="zh-CN" dirty="0" smtClean="0"/>
              <a:t>Fahrzeug-modell </a:t>
            </a:r>
            <a:r>
              <a:rPr lang="de-DE" dirty="0"/>
              <a:t>trainiert und getestet </a:t>
            </a:r>
            <a:endParaRPr lang="de-DE" dirty="0" smtClean="0"/>
          </a:p>
          <a:p>
            <a:pPr lvl="1"/>
            <a:r>
              <a:rPr lang="de-DE" dirty="0" smtClean="0">
                <a:ea typeface="Cambria Math" charset="0"/>
                <a:cs typeface="Cambria Math" charset="0"/>
              </a:rPr>
              <a:t>Generalisierungsfehler &lt; </a:t>
            </a:r>
            <a:r>
              <a:rPr lang="de-DE" altLang="zh-CN" dirty="0" smtClean="0">
                <a:ea typeface="Cambria Math" charset="0"/>
                <a:cs typeface="Cambria Math" charset="0"/>
              </a:rPr>
              <a:t>1</a:t>
            </a:r>
            <a:r>
              <a:rPr lang="de-DE" altLang="zh-CN" dirty="0" smtClean="0"/>
              <a:t>0.2</a:t>
            </a:r>
            <a:r>
              <a:rPr lang="de-DE" dirty="0" smtClean="0"/>
              <a:t>%</a:t>
            </a:r>
          </a:p>
          <a:p>
            <a:pPr lvl="1"/>
            <a:r>
              <a:rPr lang="de-DE" dirty="0" smtClean="0"/>
              <a:t>ausgewählte Merkmale ungleich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</a:p>
        </p:txBody>
      </p:sp>
      <p:sp>
        <p:nvSpPr>
          <p:cNvPr id="4" name="Eingebuchteter Richtungspfeil 3"/>
          <p:cNvSpPr/>
          <p:nvPr/>
        </p:nvSpPr>
        <p:spPr>
          <a:xfrm>
            <a:off x="5904313" y="5691600"/>
            <a:ext cx="1475999" cy="594000"/>
          </a:xfrm>
          <a:prstGeom prst="chevron">
            <a:avLst/>
          </a:prstGeom>
          <a:solidFill>
            <a:schemeClr val="accent1">
              <a:alpha val="0"/>
            </a:schemeClr>
          </a:solidFill>
          <a:ln w="44450">
            <a:solidFill>
              <a:srgbClr val="00B0F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7092280" y="2906718"/>
            <a:ext cx="16898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 smtClean="0"/>
              <a:t>BMW 116d mit Stabilisator</a:t>
            </a:r>
            <a:endParaRPr lang="de-DE" sz="1000" dirty="0"/>
          </a:p>
        </p:txBody>
      </p:sp>
      <p:sp>
        <p:nvSpPr>
          <p:cNvPr id="16" name="Rechteck 15"/>
          <p:cNvSpPr/>
          <p:nvPr/>
        </p:nvSpPr>
        <p:spPr>
          <a:xfrm>
            <a:off x="4861545" y="2906718"/>
            <a:ext cx="1959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 smtClean="0"/>
              <a:t>BMW 116d in aktive Fahrwerk</a:t>
            </a:r>
            <a:endParaRPr lang="de-DE" sz="1000" dirty="0"/>
          </a:p>
        </p:txBody>
      </p:sp>
      <p:sp>
        <p:nvSpPr>
          <p:cNvPr id="17" name="Rechteck 16"/>
          <p:cNvSpPr/>
          <p:nvPr/>
        </p:nvSpPr>
        <p:spPr>
          <a:xfrm>
            <a:off x="6372200" y="4991039"/>
            <a:ext cx="10999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 smtClean="0"/>
              <a:t>S-Klasse W220</a:t>
            </a:r>
            <a:endParaRPr lang="de-DE" sz="1000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95" y="3356992"/>
            <a:ext cx="5088429" cy="1993251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1268760"/>
            <a:ext cx="1800000" cy="1577258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155" y="1285708"/>
            <a:ext cx="1800000" cy="1573469"/>
          </a:xfrm>
          <a:prstGeom prst="rect">
            <a:avLst/>
          </a:prstGeom>
        </p:spPr>
      </p:pic>
      <p:pic>
        <p:nvPicPr>
          <p:cNvPr id="18" name="Bild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264" y="3379750"/>
            <a:ext cx="1110260" cy="913346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313" y="3356992"/>
            <a:ext cx="1800000" cy="157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6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528" y="1268760"/>
            <a:ext cx="8247333" cy="4894262"/>
          </a:xfrm>
        </p:spPr>
        <p:txBody>
          <a:bodyPr/>
          <a:lstStyle/>
          <a:p>
            <a:r>
              <a:rPr lang="de-DE" dirty="0" smtClean="0"/>
              <a:t>Training </a:t>
            </a:r>
            <a:r>
              <a:rPr lang="de-DE" dirty="0"/>
              <a:t>des </a:t>
            </a:r>
            <a:r>
              <a:rPr lang="de-DE" dirty="0" err="1" smtClean="0"/>
              <a:t>Klassifikators</a:t>
            </a:r>
            <a:endParaRPr lang="de-DE" dirty="0" smtClean="0"/>
          </a:p>
          <a:p>
            <a:pPr lvl="1"/>
            <a:r>
              <a:rPr lang="de-DE" dirty="0" smtClean="0"/>
              <a:t>BMW 116d in </a:t>
            </a:r>
            <a:r>
              <a:rPr lang="de-DE" dirty="0"/>
              <a:t>passive </a:t>
            </a:r>
            <a:r>
              <a:rPr lang="de-DE" dirty="0" smtClean="0"/>
              <a:t>Fahrwerk</a:t>
            </a:r>
            <a:endParaRPr lang="de-DE" dirty="0"/>
          </a:p>
          <a:p>
            <a:r>
              <a:rPr lang="de-DE" dirty="0" smtClean="0"/>
              <a:t>Testen in</a:t>
            </a:r>
            <a:r>
              <a:rPr lang="de-DE" altLang="zh-CN" dirty="0" smtClean="0"/>
              <a:t> andere </a:t>
            </a:r>
            <a:r>
              <a:rPr lang="de-DE" altLang="zh-CN" dirty="0"/>
              <a:t>M</a:t>
            </a:r>
            <a:r>
              <a:rPr lang="de-DE" altLang="zh-CN" dirty="0" smtClean="0"/>
              <a:t>odelle</a:t>
            </a:r>
            <a:endParaRPr lang="de-DE" dirty="0" smtClean="0"/>
          </a:p>
          <a:p>
            <a:pPr lvl="1"/>
            <a:r>
              <a:rPr lang="de-DE" dirty="0" smtClean="0"/>
              <a:t>unterschiedliche Belastungen</a:t>
            </a:r>
          </a:p>
          <a:p>
            <a:pPr lvl="1"/>
            <a:r>
              <a:rPr lang="de-DE" dirty="0" smtClean="0"/>
              <a:t>unterschiedliche Fahrwerke</a:t>
            </a:r>
          </a:p>
          <a:p>
            <a:pPr lvl="1"/>
            <a:r>
              <a:rPr lang="de-DE" dirty="0" smtClean="0"/>
              <a:t>unterschiedliche Fahrzeuge</a:t>
            </a:r>
          </a:p>
          <a:p>
            <a:r>
              <a:rPr lang="de-DE" dirty="0" smtClean="0"/>
              <a:t>Lösung</a:t>
            </a:r>
          </a:p>
          <a:p>
            <a:pPr lvl="1"/>
            <a:r>
              <a:rPr lang="de-DE" dirty="0" smtClean="0"/>
              <a:t>Belastung,</a:t>
            </a:r>
            <a:r>
              <a:rPr lang="de-DE" altLang="zh-CN" dirty="0" smtClean="0"/>
              <a:t> </a:t>
            </a:r>
            <a:r>
              <a:rPr lang="de-DE" dirty="0"/>
              <a:t>Parameter und Art vom Fahrwerk </a:t>
            </a:r>
            <a:r>
              <a:rPr lang="de-DE" dirty="0" smtClean="0"/>
              <a:t>gelten als Merkmale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Ergebnisse</a:t>
            </a:r>
            <a:endParaRPr lang="de-DE" dirty="0"/>
          </a:p>
        </p:txBody>
      </p:sp>
      <p:sp>
        <p:nvSpPr>
          <p:cNvPr id="6" name="Eingebuchteter Richtungspfeil 5"/>
          <p:cNvSpPr/>
          <p:nvPr/>
        </p:nvSpPr>
        <p:spPr>
          <a:xfrm>
            <a:off x="5904313" y="5691600"/>
            <a:ext cx="1475999" cy="594000"/>
          </a:xfrm>
          <a:prstGeom prst="chevron">
            <a:avLst/>
          </a:prstGeom>
          <a:solidFill>
            <a:schemeClr val="accent1">
              <a:alpha val="0"/>
            </a:schemeClr>
          </a:solidFill>
          <a:ln w="44450">
            <a:solidFill>
              <a:srgbClr val="00B0F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758312"/>
            <a:ext cx="5694660" cy="161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5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1"/>
          <p:cNvSpPr txBox="1">
            <a:spLocks/>
          </p:cNvSpPr>
          <p:nvPr/>
        </p:nvSpPr>
        <p:spPr bwMode="auto">
          <a:xfrm>
            <a:off x="323528" y="1268760"/>
            <a:ext cx="8356600" cy="4894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3"/>
              </a:buBlip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kern="0" dirty="0"/>
              <a:t>N</a:t>
            </a:r>
            <a:r>
              <a:rPr lang="de-DE" kern="0" dirty="0" smtClean="0"/>
              <a:t>euen Klassifikation beim Training</a:t>
            </a:r>
          </a:p>
          <a:p>
            <a:pPr lvl="1"/>
            <a:r>
              <a:rPr lang="de-DE" kern="0" dirty="0" smtClean="0"/>
              <a:t>Daten von allen Modellen</a:t>
            </a:r>
          </a:p>
          <a:p>
            <a:pPr lvl="1"/>
            <a:r>
              <a:rPr lang="de-DE" kern="0" dirty="0" smtClean="0"/>
              <a:t>Ausfall = 0.8%</a:t>
            </a:r>
          </a:p>
          <a:p>
            <a:r>
              <a:rPr lang="de-DE" kern="0" dirty="0" smtClean="0"/>
              <a:t>Testen an andere Fahrzeuge</a:t>
            </a:r>
          </a:p>
          <a:p>
            <a:pPr lvl="1"/>
            <a:r>
              <a:rPr lang="de-DE" kern="0" dirty="0" smtClean="0"/>
              <a:t>Gesamtgenauigkeit erhöht</a:t>
            </a:r>
          </a:p>
          <a:p>
            <a:pPr lvl="1"/>
            <a:r>
              <a:rPr lang="de-DE" kern="0" dirty="0" err="1" smtClean="0"/>
              <a:t>Klassifikator</a:t>
            </a:r>
            <a:r>
              <a:rPr lang="de-DE" kern="0" dirty="0" smtClean="0"/>
              <a:t> robuster</a:t>
            </a:r>
          </a:p>
          <a:p>
            <a:pPr marL="0" indent="0">
              <a:buNone/>
            </a:pPr>
            <a:r>
              <a:rPr lang="de-DE" kern="0" dirty="0" smtClean="0">
                <a:sym typeface="Wingdings"/>
              </a:rPr>
              <a:t> </a:t>
            </a:r>
            <a:r>
              <a:rPr lang="de-DE" kern="0" dirty="0" smtClean="0"/>
              <a:t>Optimierung</a:t>
            </a:r>
            <a:endParaRPr lang="de-DE" kern="0" dirty="0" smtClean="0">
              <a:sym typeface="Wingdings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</a:p>
        </p:txBody>
      </p:sp>
      <p:sp>
        <p:nvSpPr>
          <p:cNvPr id="4" name="Eingebuchteter Richtungspfeil 3"/>
          <p:cNvSpPr/>
          <p:nvPr/>
        </p:nvSpPr>
        <p:spPr>
          <a:xfrm>
            <a:off x="5904313" y="5691600"/>
            <a:ext cx="1475999" cy="594000"/>
          </a:xfrm>
          <a:prstGeom prst="chevron">
            <a:avLst/>
          </a:prstGeom>
          <a:solidFill>
            <a:schemeClr val="accent1">
              <a:alpha val="0"/>
            </a:schemeClr>
          </a:solidFill>
          <a:ln w="44450">
            <a:solidFill>
              <a:srgbClr val="00B0F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1" name="Bild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0" r="8454"/>
          <a:stretch/>
        </p:blipFill>
        <p:spPr>
          <a:xfrm>
            <a:off x="5364088" y="1070118"/>
            <a:ext cx="3333698" cy="2286874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240" y="3356992"/>
            <a:ext cx="2093718" cy="493801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545989"/>
            <a:ext cx="5688632" cy="165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5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</a:p>
        </p:txBody>
      </p:sp>
      <p:sp>
        <p:nvSpPr>
          <p:cNvPr id="4" name="Eingebuchteter Richtungspfeil 3"/>
          <p:cNvSpPr/>
          <p:nvPr/>
        </p:nvSpPr>
        <p:spPr>
          <a:xfrm>
            <a:off x="5904313" y="5691600"/>
            <a:ext cx="1475999" cy="594000"/>
          </a:xfrm>
          <a:prstGeom prst="chevron">
            <a:avLst/>
          </a:prstGeom>
          <a:solidFill>
            <a:schemeClr val="accent1">
              <a:alpha val="0"/>
            </a:schemeClr>
          </a:solidFill>
          <a:ln w="44450">
            <a:solidFill>
              <a:srgbClr val="00B0F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7" name="Inhaltsplatzhalter 1"/>
          <p:cNvSpPr txBox="1">
            <a:spLocks/>
          </p:cNvSpPr>
          <p:nvPr/>
        </p:nvSpPr>
        <p:spPr bwMode="auto">
          <a:xfrm>
            <a:off x="323528" y="1268760"/>
            <a:ext cx="5472608" cy="4894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3"/>
              </a:buBlip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kern="0" dirty="0" smtClean="0"/>
              <a:t>Varianten der Simulation</a:t>
            </a:r>
          </a:p>
          <a:p>
            <a:pPr lvl="1"/>
            <a:r>
              <a:rPr lang="de-DE" dirty="0"/>
              <a:t>Position der </a:t>
            </a:r>
            <a:r>
              <a:rPr lang="de-DE" dirty="0" smtClean="0"/>
              <a:t>Ausgangssignal im Fahrzeugmodell</a:t>
            </a:r>
            <a:endParaRPr lang="de-DE" dirty="0"/>
          </a:p>
          <a:p>
            <a:r>
              <a:rPr lang="de-DE" kern="0" dirty="0" smtClean="0"/>
              <a:t>Varianten </a:t>
            </a:r>
            <a:r>
              <a:rPr lang="de-DE" kern="0" dirty="0"/>
              <a:t>der </a:t>
            </a:r>
            <a:r>
              <a:rPr lang="de-DE" kern="0" dirty="0" smtClean="0"/>
              <a:t>Klassifikation</a:t>
            </a:r>
            <a:endParaRPr lang="de-DE" kern="0" dirty="0"/>
          </a:p>
          <a:p>
            <a:pPr lvl="1"/>
            <a:r>
              <a:rPr lang="de-DE" kern="0" dirty="0" smtClean="0"/>
              <a:t>Anzahl der ausgewählten Merkmalen</a:t>
            </a:r>
          </a:p>
          <a:p>
            <a:pPr lvl="1"/>
            <a:r>
              <a:rPr lang="de-DE" kern="0" dirty="0" smtClean="0"/>
              <a:t>Ordnung der Kernel</a:t>
            </a:r>
            <a:endParaRPr lang="de-DE" kern="0" dirty="0">
              <a:sym typeface="Wingdings"/>
            </a:endParaRPr>
          </a:p>
          <a:p>
            <a:r>
              <a:rPr lang="de-DE" kern="0" dirty="0" smtClean="0">
                <a:sym typeface="Wingdings"/>
              </a:rPr>
              <a:t>Ergebnisse der optimierten Klassifikation</a:t>
            </a:r>
            <a:endParaRPr lang="de-DE" kern="0" dirty="0" smtClean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480" y="3356992"/>
            <a:ext cx="4300984" cy="1474623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28" y="3364026"/>
            <a:ext cx="3240000" cy="1443413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998860"/>
            <a:ext cx="2479810" cy="221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5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Zusammenfassung</a:t>
            </a:r>
          </a:p>
          <a:p>
            <a:pPr lvl="1"/>
            <a:r>
              <a:rPr lang="de-DE" dirty="0" smtClean="0"/>
              <a:t>Straßenmodell mit unterschiedlichen Straßenmerkmalen und Oberflächenrauigkeiten</a:t>
            </a:r>
          </a:p>
          <a:p>
            <a:pPr lvl="1"/>
            <a:r>
              <a:rPr lang="de-DE" dirty="0" smtClean="0"/>
              <a:t>Vollfahrzeugmodell mit Stabilisator, passiven und aktiven Fahrwerk</a:t>
            </a:r>
          </a:p>
          <a:p>
            <a:pPr lvl="1"/>
            <a:r>
              <a:rPr lang="de-DE" dirty="0" smtClean="0"/>
              <a:t>Ein modifiziertes Punktkontakt-Reifenmodell</a:t>
            </a:r>
          </a:p>
          <a:p>
            <a:pPr lvl="1"/>
            <a:r>
              <a:rPr lang="de-DE" dirty="0" smtClean="0"/>
              <a:t>Anwendung des </a:t>
            </a:r>
            <a:r>
              <a:rPr lang="de-DE" dirty="0" err="1" smtClean="0"/>
              <a:t>Klassifikators</a:t>
            </a:r>
            <a:r>
              <a:rPr lang="de-DE" dirty="0" smtClean="0"/>
              <a:t> auf andere Modelle</a:t>
            </a:r>
          </a:p>
          <a:p>
            <a:pPr lvl="1"/>
            <a:r>
              <a:rPr lang="de-DE" dirty="0" smtClean="0"/>
              <a:t>Optimierung der Klassifizierung</a:t>
            </a:r>
          </a:p>
          <a:p>
            <a:r>
              <a:rPr lang="de-DE" dirty="0" smtClean="0"/>
              <a:t>Ausblick</a:t>
            </a:r>
          </a:p>
          <a:p>
            <a:pPr lvl="1"/>
            <a:r>
              <a:rPr lang="de-DE" dirty="0" smtClean="0"/>
              <a:t>mechanische Struktur der Aufhängung</a:t>
            </a:r>
          </a:p>
          <a:p>
            <a:pPr lvl="1"/>
            <a:r>
              <a:rPr lang="de-DE" dirty="0" smtClean="0"/>
              <a:t>nicht überlagerte Mittepunkt von Masse, Wanken und Nicken</a:t>
            </a:r>
          </a:p>
          <a:p>
            <a:pPr lvl="1"/>
            <a:r>
              <a:rPr lang="de-DE" dirty="0" smtClean="0"/>
              <a:t>Implementierung des starren Ringmodells</a:t>
            </a:r>
          </a:p>
          <a:p>
            <a:pPr lvl="1"/>
            <a:r>
              <a:rPr lang="de-DE" dirty="0" smtClean="0"/>
              <a:t>Extraktion neuer Merkmale und mehre Simulation</a:t>
            </a:r>
          </a:p>
          <a:p>
            <a:pPr lvl="1"/>
            <a:r>
              <a:rPr lang="de-DE" dirty="0" smtClean="0"/>
              <a:t>Validierung vom trainierten </a:t>
            </a:r>
            <a:r>
              <a:rPr lang="de-DE" dirty="0" err="1" smtClean="0"/>
              <a:t>Klassifikator</a:t>
            </a:r>
            <a:endParaRPr lang="de-DE" dirty="0" smtClean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 und Ausblick</a:t>
            </a:r>
            <a:endParaRPr lang="de-DE" dirty="0"/>
          </a:p>
        </p:txBody>
      </p:sp>
      <p:sp>
        <p:nvSpPr>
          <p:cNvPr id="5" name="Eingebuchteter Richtungspfeil 4"/>
          <p:cNvSpPr/>
          <p:nvPr/>
        </p:nvSpPr>
        <p:spPr>
          <a:xfrm>
            <a:off x="7272465" y="5691600"/>
            <a:ext cx="1475999" cy="594000"/>
          </a:xfrm>
          <a:prstGeom prst="chevron">
            <a:avLst/>
          </a:prstGeom>
          <a:solidFill>
            <a:schemeClr val="accent1">
              <a:alpha val="0"/>
            </a:schemeClr>
          </a:solidFill>
          <a:ln w="44450">
            <a:solidFill>
              <a:srgbClr val="00B0F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4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528" y="895350"/>
            <a:ext cx="8356600" cy="476589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de-DE" dirty="0"/>
              <a:t>Vielen Dank!</a:t>
            </a:r>
          </a:p>
        </p:txBody>
      </p:sp>
    </p:spTree>
    <p:extLst>
      <p:ext uri="{BB962C8B-B14F-4D97-AF65-F5344CB8AC3E}">
        <p14:creationId xmlns:p14="http://schemas.microsoft.com/office/powerpoint/2010/main" val="155407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600" dirty="0" smtClean="0"/>
              <a:t>Ziel:</a:t>
            </a:r>
          </a:p>
          <a:p>
            <a:pPr lvl="1"/>
            <a:r>
              <a:rPr lang="de-DE" sz="1400" dirty="0" smtClean="0"/>
              <a:t>Erkennung von Straßenschäden</a:t>
            </a:r>
          </a:p>
          <a:p>
            <a:r>
              <a:rPr lang="de-DE" sz="1600" dirty="0" smtClean="0"/>
              <a:t>Problem:</a:t>
            </a:r>
          </a:p>
          <a:p>
            <a:pPr lvl="1"/>
            <a:r>
              <a:rPr lang="de-DE" sz="1400" dirty="0" smtClean="0"/>
              <a:t>Manuelle Vermessung </a:t>
            </a:r>
            <a:r>
              <a:rPr lang="de-DE" altLang="zh-CN" sz="1400" dirty="0" smtClean="0"/>
              <a:t>aufwendig</a:t>
            </a:r>
          </a:p>
          <a:p>
            <a:r>
              <a:rPr lang="de-DE" sz="1600" dirty="0" smtClean="0"/>
              <a:t>Lösung:</a:t>
            </a:r>
          </a:p>
          <a:p>
            <a:pPr lvl="1"/>
            <a:r>
              <a:rPr lang="de-DE" sz="1400" dirty="0" smtClean="0"/>
              <a:t>Fahrdaten klassieren mit Maschinen Lernen </a:t>
            </a:r>
          </a:p>
          <a:p>
            <a:pPr lvl="1"/>
            <a:r>
              <a:rPr lang="de-DE" sz="1400" dirty="0" smtClean="0"/>
              <a:t>Daten in Simulationsumgebung vermessen</a:t>
            </a:r>
          </a:p>
          <a:p>
            <a:r>
              <a:rPr lang="de-DE" sz="1600" dirty="0" smtClean="0"/>
              <a:t>Vorteilen:</a:t>
            </a:r>
          </a:p>
          <a:p>
            <a:pPr lvl="1"/>
            <a:r>
              <a:rPr lang="de-DE" sz="1400" dirty="0" smtClean="0"/>
              <a:t>Flexibel</a:t>
            </a:r>
          </a:p>
          <a:p>
            <a:pPr lvl="1"/>
            <a:r>
              <a:rPr lang="de-DE" altLang="zh-CN" sz="1400" dirty="0" smtClean="0"/>
              <a:t>Wiederholbar</a:t>
            </a:r>
          </a:p>
          <a:p>
            <a:pPr lvl="1"/>
            <a:r>
              <a:rPr lang="de-DE" sz="1400" dirty="0" smtClean="0"/>
              <a:t>Kosten und Zeit sparen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 vorstellen</a:t>
            </a:r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951674168"/>
              </p:ext>
            </p:extLst>
          </p:nvPr>
        </p:nvGraphicFramePr>
        <p:xfrm>
          <a:off x="6037643" y="1340768"/>
          <a:ext cx="3768080" cy="3673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hteck 4"/>
          <p:cNvSpPr/>
          <p:nvPr/>
        </p:nvSpPr>
        <p:spPr>
          <a:xfrm>
            <a:off x="4907868" y="3201673"/>
            <a:ext cx="1800200" cy="1944216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00206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" name="Gruppierung 5"/>
          <p:cNvGrpSpPr/>
          <p:nvPr/>
        </p:nvGrpSpPr>
        <p:grpSpPr>
          <a:xfrm rot="5400000">
            <a:off x="6767000" y="4072898"/>
            <a:ext cx="194339" cy="161949"/>
            <a:chOff x="1786870" y="1108110"/>
            <a:chExt cx="194339" cy="161949"/>
          </a:xfrm>
        </p:grpSpPr>
        <p:sp>
          <p:nvSpPr>
            <p:cNvPr id="7" name="Pfeil nach rechts 6"/>
            <p:cNvSpPr/>
            <p:nvPr/>
          </p:nvSpPr>
          <p:spPr>
            <a:xfrm rot="16200000">
              <a:off x="1803065" y="1091915"/>
              <a:ext cx="161949" cy="194339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2">
                <a:shade val="90000"/>
                <a:hueOff val="71717"/>
                <a:satOff val="-3464"/>
                <a:lumOff val="6387"/>
                <a:alphaOff val="0"/>
              </a:schemeClr>
            </a:lnRef>
            <a:fillRef idx="1">
              <a:schemeClr val="accent2">
                <a:shade val="90000"/>
                <a:hueOff val="71717"/>
                <a:satOff val="-3464"/>
                <a:lumOff val="6387"/>
                <a:alphaOff val="0"/>
              </a:schemeClr>
            </a:fillRef>
            <a:effectRef idx="0">
              <a:schemeClr val="accent2">
                <a:shade val="90000"/>
                <a:hueOff val="71717"/>
                <a:satOff val="-3464"/>
                <a:lumOff val="6387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Pfeil nach rechts 4"/>
            <p:cNvSpPr/>
            <p:nvPr/>
          </p:nvSpPr>
          <p:spPr>
            <a:xfrm rot="10800000">
              <a:off x="1825739" y="1156695"/>
              <a:ext cx="116603" cy="1133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800" kern="1200"/>
            </a:p>
          </p:txBody>
        </p:sp>
      </p:grp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329538720"/>
              </p:ext>
            </p:extLst>
          </p:nvPr>
        </p:nvGraphicFramePr>
        <p:xfrm>
          <a:off x="3923928" y="3300673"/>
          <a:ext cx="3768080" cy="170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0" name="Rechteck 9"/>
          <p:cNvSpPr/>
          <p:nvPr/>
        </p:nvSpPr>
        <p:spPr>
          <a:xfrm>
            <a:off x="7020272" y="3201673"/>
            <a:ext cx="1800200" cy="194421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2060">
                <a:alpha val="6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ingebuchteter Richtungspfeil 10"/>
          <p:cNvSpPr/>
          <p:nvPr/>
        </p:nvSpPr>
        <p:spPr>
          <a:xfrm>
            <a:off x="432000" y="5691600"/>
            <a:ext cx="1475999" cy="594000"/>
          </a:xfrm>
          <a:prstGeom prst="chevron">
            <a:avLst/>
          </a:prstGeom>
          <a:solidFill>
            <a:schemeClr val="accent1">
              <a:alpha val="0"/>
            </a:schemeClr>
          </a:solidFill>
          <a:ln w="44450">
            <a:solidFill>
              <a:srgbClr val="00B0F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5358165" y="5157193"/>
            <a:ext cx="8996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 smtClean="0"/>
              <a:t>Simulation</a:t>
            </a:r>
            <a:endParaRPr lang="de-DE" sz="1200" dirty="0"/>
          </a:p>
        </p:txBody>
      </p:sp>
      <p:sp>
        <p:nvSpPr>
          <p:cNvPr id="13" name="Rechteck 12"/>
          <p:cNvSpPr/>
          <p:nvPr/>
        </p:nvSpPr>
        <p:spPr>
          <a:xfrm>
            <a:off x="7483883" y="5157192"/>
            <a:ext cx="9765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 smtClean="0"/>
              <a:t>Messungen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48388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PSD</a:t>
            </a:r>
          </a:p>
          <a:p>
            <a:pPr lvl="1"/>
            <a:r>
              <a:rPr lang="de-DE" dirty="0"/>
              <a:t>Straßenoberfläche eine Kombination aus einer großen Anzahl von längeren und kürzeren periodischen </a:t>
            </a:r>
            <a:r>
              <a:rPr lang="de-DE" dirty="0" smtClean="0"/>
              <a:t>Unebenheiten mit unterschiedlichen Amplituden.</a:t>
            </a:r>
          </a:p>
          <a:p>
            <a:pPr lvl="1"/>
            <a:r>
              <a:rPr lang="de-DE" dirty="0"/>
              <a:t>die D</a:t>
            </a:r>
            <a:r>
              <a:rPr lang="de-DE" dirty="0" smtClean="0"/>
              <a:t>ichte von der Unebenheit nimmt </a:t>
            </a:r>
            <a:r>
              <a:rPr lang="de-DE" dirty="0"/>
              <a:t>mit einer Zunahme der Ortsfrequenz </a:t>
            </a:r>
            <a:r>
              <a:rPr lang="de-DE" dirty="0" smtClean="0"/>
              <a:t>ab.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Backup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420888"/>
            <a:ext cx="3089672" cy="860298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564904"/>
            <a:ext cx="2514476" cy="595264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284984"/>
            <a:ext cx="2717763" cy="2247846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129" y="3322294"/>
            <a:ext cx="2656165" cy="217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0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a</a:t>
                </a:r>
                <a:r>
                  <a:rPr lang="de-DE" dirty="0" smtClean="0"/>
                  <a:t>ktive Fahrwerk</a:t>
                </a:r>
              </a:p>
              <a:p>
                <a:pPr lvl="1"/>
                <a:r>
                  <a:rPr lang="de-DE" dirty="0"/>
                  <a:t>Linear-quadratischer </a:t>
                </a:r>
                <a:r>
                  <a:rPr lang="de-DE" dirty="0" smtClean="0"/>
                  <a:t>Regelung</a:t>
                </a:r>
              </a:p>
              <a:p>
                <a:pPr lvl="2"/>
                <a:r>
                  <a:rPr lang="mr-IN" dirty="0" err="1"/>
                  <a:t>u</a:t>
                </a:r>
                <a:r>
                  <a:rPr lang="mr-IN" dirty="0"/>
                  <a:t>(</a:t>
                </a:r>
                <a:r>
                  <a:rPr lang="mr-IN" dirty="0" err="1"/>
                  <a:t>t</a:t>
                </a:r>
                <a:r>
                  <a:rPr lang="mr-IN" dirty="0"/>
                  <a:t>) = </a:t>
                </a:r>
                <a:r>
                  <a:rPr lang="mr-IN" dirty="0" err="1" smtClean="0"/>
                  <a:t>Kx</a:t>
                </a:r>
                <a:r>
                  <a:rPr lang="mr-IN" dirty="0" smtClean="0"/>
                  <a:t>(</a:t>
                </a:r>
                <a:r>
                  <a:rPr lang="mr-IN" dirty="0" err="1" smtClean="0"/>
                  <a:t>t</a:t>
                </a:r>
                <a:r>
                  <a:rPr lang="mr-IN" dirty="0" smtClean="0"/>
                  <a:t>)</a:t>
                </a:r>
                <a:endParaRPr lang="de-DE" dirty="0" smtClean="0"/>
              </a:p>
              <a:p>
                <a:pPr lvl="2"/>
                <a:r>
                  <a:rPr lang="de-DE" dirty="0" smtClean="0"/>
                  <a:t>Kostenfunktion minimieren</a:t>
                </a:r>
              </a:p>
              <a:p>
                <a:pPr lvl="1"/>
                <a:r>
                  <a:rPr lang="de-DE" dirty="0"/>
                  <a:t>H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charset="0"/>
                        <a:ea typeface="Cambria Math" charset="0"/>
                        <a:cs typeface="Cambria Math" charset="0"/>
                      </a:rPr>
                      <m:t>∞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smtClean="0"/>
                  <a:t>Regelung</a:t>
                </a:r>
                <a:endParaRPr lang="de-DE" dirty="0"/>
              </a:p>
            </p:txBody>
          </p:sp>
        </mc:Choice>
        <mc:Fallback xmlns="">
          <p:sp>
            <p:nvSpPr>
              <p:cNvPr id="2" name="Inhalt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61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Backup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032" y="1340768"/>
            <a:ext cx="4604456" cy="432048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78" y="2708920"/>
            <a:ext cx="3637505" cy="279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9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811" y="4005065"/>
            <a:ext cx="2152635" cy="1643996"/>
          </a:xfrm>
          <a:prstGeom prst="rect">
            <a:avLst/>
          </a:prstGeom>
        </p:spPr>
      </p:pic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124744"/>
            <a:ext cx="2916312" cy="2127310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Backup</a:t>
            </a:r>
            <a:endParaRPr lang="de-DE" dirty="0"/>
          </a:p>
        </p:txBody>
      </p:sp>
      <p:sp>
        <p:nvSpPr>
          <p:cNvPr id="6" name="Inhaltsplatzhalter 1"/>
          <p:cNvSpPr txBox="1">
            <a:spLocks/>
          </p:cNvSpPr>
          <p:nvPr/>
        </p:nvSpPr>
        <p:spPr bwMode="auto">
          <a:xfrm>
            <a:off x="323528" y="1268760"/>
            <a:ext cx="8356600" cy="4894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5"/>
              </a:buBlip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6"/>
              </a:buBlip>
              <a:defRPr sz="1600"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8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8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8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8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 smtClean="0"/>
              <a:t>Dämpfungsgrad </a:t>
            </a:r>
            <a:r>
              <a:rPr lang="de-DE" dirty="0"/>
              <a:t>identifizieren</a:t>
            </a:r>
            <a:endParaRPr lang="de-DE" kern="0" dirty="0" smtClean="0"/>
          </a:p>
          <a:p>
            <a:pPr lvl="1"/>
            <a:r>
              <a:rPr lang="de-DE" kern="0" dirty="0" smtClean="0"/>
              <a:t>2|O</a:t>
            </a:r>
            <a:r>
              <a:rPr lang="de-DE" kern="0" baseline="-25000" dirty="0" smtClean="0"/>
              <a:t>2</a:t>
            </a:r>
            <a:r>
              <a:rPr lang="de-DE" kern="0" dirty="0" smtClean="0"/>
              <a:t>D|</a:t>
            </a:r>
            <a:r>
              <a:rPr lang="zh-CN" altLang="en-US" kern="0" dirty="0" smtClean="0"/>
              <a:t> </a:t>
            </a:r>
            <a:r>
              <a:rPr lang="en-US" altLang="zh-CN" kern="0" dirty="0" smtClean="0"/>
              <a:t>= 200mm </a:t>
            </a:r>
            <a:r>
              <a:rPr lang="de-DE" kern="0" dirty="0" smtClean="0"/>
              <a:t>&gt; Kontaktfläche = 150mm</a:t>
            </a:r>
          </a:p>
          <a:p>
            <a:pPr lvl="1"/>
            <a:r>
              <a:rPr lang="de-DE" dirty="0" smtClean="0"/>
              <a:t>Punktkontakt-Modell anwendbar</a:t>
            </a:r>
            <a:endParaRPr lang="de-DE" dirty="0"/>
          </a:p>
          <a:p>
            <a:r>
              <a:rPr lang="de-DE" dirty="0"/>
              <a:t>Parameter </a:t>
            </a:r>
            <a:r>
              <a:rPr lang="de-DE" dirty="0" smtClean="0"/>
              <a:t>vom Reifenmodell identifizieren</a:t>
            </a:r>
          </a:p>
          <a:p>
            <a:endParaRPr lang="de-DE" kern="0" dirty="0"/>
          </a:p>
          <a:p>
            <a:endParaRPr lang="de-DE" kern="0" dirty="0" smtClean="0"/>
          </a:p>
          <a:p>
            <a:pPr lvl="1"/>
            <a:endParaRPr lang="de-DE" dirty="0" smtClean="0"/>
          </a:p>
          <a:p>
            <a:pPr lvl="1"/>
            <a:r>
              <a:rPr lang="de-DE" dirty="0" smtClean="0"/>
              <a:t>Der </a:t>
            </a:r>
            <a:r>
              <a:rPr lang="de-DE" dirty="0"/>
              <a:t>dynamische Prozess zwischen dem Hindernis und dem Reifen ist so kompliziert, dass es schwierig ist, ein Genauigkeitsmodell mit dem Punktkontaktmodell und nur zwei Variablen </a:t>
            </a:r>
            <a:r>
              <a:rPr lang="de-DE" dirty="0" err="1"/>
              <a:t>e</a:t>
            </a:r>
            <a:r>
              <a:rPr lang="de-DE" dirty="0"/>
              <a:t> und v zu erstellen</a:t>
            </a:r>
          </a:p>
          <a:p>
            <a:pPr lvl="1"/>
            <a:r>
              <a:rPr lang="de-DE" dirty="0"/>
              <a:t>identifizierte Parameter</a:t>
            </a:r>
          </a:p>
          <a:p>
            <a:endParaRPr lang="de-DE" kern="0" dirty="0" smtClean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531492"/>
            <a:ext cx="2679700" cy="825500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677542"/>
            <a:ext cx="1384300" cy="533400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467448"/>
            <a:ext cx="42164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1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Belastung, Parameter und Art von Fahrwerk als neue Merkmale</a:t>
            </a:r>
          </a:p>
          <a:p>
            <a:pPr lvl="1"/>
            <a:r>
              <a:rPr lang="de-DE" dirty="0" smtClean="0"/>
              <a:t>Belastung 0:100:400 (kg)</a:t>
            </a:r>
          </a:p>
          <a:p>
            <a:pPr lvl="1"/>
            <a:r>
              <a:rPr lang="de-DE" dirty="0" smtClean="0"/>
              <a:t>Parameter von Fahrwerk </a:t>
            </a:r>
            <a:r>
              <a:rPr lang="de-DE" dirty="0" smtClean="0">
                <a:sym typeface="Wingdings"/>
              </a:rPr>
              <a:t> unterschiedliche Fahrzeuge</a:t>
            </a:r>
            <a:endParaRPr lang="de-DE" dirty="0" smtClean="0"/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r>
              <a:rPr lang="de-DE" dirty="0" smtClean="0"/>
              <a:t>Art </a:t>
            </a:r>
            <a:r>
              <a:rPr lang="de-DE" dirty="0"/>
              <a:t>von </a:t>
            </a:r>
            <a:r>
              <a:rPr lang="de-DE" dirty="0" smtClean="0"/>
              <a:t>Fahrwerk</a:t>
            </a:r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lvl="1"/>
            <a:r>
              <a:rPr lang="de-DE" dirty="0" smtClean="0"/>
              <a:t>Merkmal von jede Fenster herausziehen</a:t>
            </a:r>
          </a:p>
          <a:p>
            <a:pPr lvl="2"/>
            <a:r>
              <a:rPr lang="de-DE" dirty="0" smtClean="0"/>
              <a:t>Fensterlänge = 10m</a:t>
            </a:r>
          </a:p>
          <a:p>
            <a:pPr lvl="2"/>
            <a:r>
              <a:rPr lang="de-DE" dirty="0" smtClean="0"/>
              <a:t>Überlagerung = 25%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Backup</a:t>
            </a:r>
            <a:endParaRPr lang="de-DE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84367"/>
              </p:ext>
            </p:extLst>
          </p:nvPr>
        </p:nvGraphicFramePr>
        <p:xfrm>
          <a:off x="1043608" y="2337440"/>
          <a:ext cx="7128793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24136"/>
                <a:gridCol w="1224136"/>
                <a:gridCol w="1296144"/>
                <a:gridCol w="792088"/>
                <a:gridCol w="792088"/>
                <a:gridCol w="1080120"/>
                <a:gridCol w="720081"/>
              </a:tblGrid>
              <a:tr h="361778">
                <a:tc>
                  <a:txBody>
                    <a:bodyPr/>
                    <a:lstStyle/>
                    <a:p>
                      <a:r>
                        <a:rPr lang="de-DE" sz="1200" b="0" dirty="0" smtClean="0">
                          <a:solidFill>
                            <a:schemeClr val="tx1"/>
                          </a:solidFill>
                        </a:rPr>
                        <a:t>Festigkeit</a:t>
                      </a:r>
                      <a:r>
                        <a:rPr lang="de-DE" sz="1200" b="0" baseline="0" dirty="0" smtClean="0">
                          <a:solidFill>
                            <a:schemeClr val="tx1"/>
                          </a:solidFill>
                        </a:rPr>
                        <a:t> von Aufhängung</a:t>
                      </a:r>
                      <a:endParaRPr lang="de-DE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0" dirty="0" smtClean="0">
                          <a:solidFill>
                            <a:schemeClr val="tx1"/>
                          </a:solidFill>
                        </a:rPr>
                        <a:t>Dämpfer</a:t>
                      </a:r>
                      <a:r>
                        <a:rPr lang="de-DE" sz="1200" b="0" baseline="0" dirty="0" smtClean="0">
                          <a:solidFill>
                            <a:schemeClr val="tx1"/>
                          </a:solidFill>
                        </a:rPr>
                        <a:t> von Aufhängung</a:t>
                      </a:r>
                      <a:endParaRPr lang="de-DE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0" dirty="0" smtClean="0">
                          <a:solidFill>
                            <a:schemeClr val="tx1"/>
                          </a:solidFill>
                        </a:rPr>
                        <a:t>Festigkeit</a:t>
                      </a:r>
                      <a:r>
                        <a:rPr lang="de-DE" sz="1200" b="0" baseline="0" dirty="0" smtClean="0">
                          <a:solidFill>
                            <a:schemeClr val="tx1"/>
                          </a:solidFill>
                        </a:rPr>
                        <a:t> von Reifen</a:t>
                      </a:r>
                      <a:endParaRPr lang="de-DE" sz="12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dirty="0" smtClean="0">
                          <a:solidFill>
                            <a:schemeClr val="tx1"/>
                          </a:solidFill>
                        </a:rPr>
                        <a:t>Länge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dirty="0" smtClean="0">
                          <a:solidFill>
                            <a:schemeClr val="tx1"/>
                          </a:solidFill>
                        </a:rPr>
                        <a:t>Bereit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dirty="0" err="1" smtClean="0">
                          <a:solidFill>
                            <a:schemeClr val="tx1"/>
                          </a:solidFill>
                        </a:rPr>
                        <a:t>Reifenmass</a:t>
                      </a:r>
                      <a:endParaRPr lang="de-DE" sz="12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dirty="0" err="1" smtClean="0">
                          <a:solidFill>
                            <a:schemeClr val="tx1"/>
                          </a:solidFill>
                        </a:rPr>
                        <a:t>Mass</a:t>
                      </a:r>
                      <a:endParaRPr lang="de-DE" sz="12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4618">
                <a:tc>
                  <a:txBody>
                    <a:bodyPr/>
                    <a:lstStyle/>
                    <a:p>
                      <a:r>
                        <a:rPr lang="de-DE" sz="1200" b="0" dirty="0" smtClean="0">
                          <a:solidFill>
                            <a:schemeClr val="tx1"/>
                          </a:solidFill>
                        </a:rPr>
                        <a:t>K</a:t>
                      </a:r>
                      <a:endParaRPr lang="de-DE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de-DE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0" dirty="0" err="1" smtClean="0">
                          <a:solidFill>
                            <a:schemeClr val="tx1"/>
                          </a:solidFill>
                        </a:rPr>
                        <a:t>k</a:t>
                      </a:r>
                      <a:endParaRPr lang="de-DE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0" dirty="0" smtClean="0">
                          <a:solidFill>
                            <a:schemeClr val="tx1"/>
                          </a:solidFill>
                        </a:rPr>
                        <a:t>L</a:t>
                      </a:r>
                      <a:endParaRPr lang="de-DE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de-DE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de-DE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de-DE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71250"/>
              </p:ext>
            </p:extLst>
          </p:nvPr>
        </p:nvGraphicFramePr>
        <p:xfrm>
          <a:off x="1043608" y="3791284"/>
          <a:ext cx="5424070" cy="5486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33830"/>
                <a:gridCol w="2683288"/>
                <a:gridCol w="1306952"/>
              </a:tblGrid>
              <a:tr h="270030">
                <a:tc>
                  <a:txBody>
                    <a:bodyPr/>
                    <a:lstStyle/>
                    <a:p>
                      <a:r>
                        <a:rPr lang="de-DE" sz="1200" b="0" dirty="0" smtClean="0">
                          <a:solidFill>
                            <a:schemeClr val="tx1"/>
                          </a:solidFill>
                        </a:rPr>
                        <a:t>Passive</a:t>
                      </a:r>
                      <a:r>
                        <a:rPr lang="de-DE" sz="1200" b="0" baseline="0" dirty="0" smtClean="0">
                          <a:solidFill>
                            <a:schemeClr val="tx1"/>
                          </a:solidFill>
                        </a:rPr>
                        <a:t> Fahrwerk</a:t>
                      </a:r>
                      <a:endParaRPr lang="de-DE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dirty="0" smtClean="0">
                          <a:solidFill>
                            <a:schemeClr val="tx1"/>
                          </a:solidFill>
                        </a:rPr>
                        <a:t>Passive</a:t>
                      </a:r>
                      <a:r>
                        <a:rPr lang="de-DE" sz="1200" b="0" baseline="0" dirty="0" smtClean="0">
                          <a:solidFill>
                            <a:schemeClr val="tx1"/>
                          </a:solidFill>
                        </a:rPr>
                        <a:t> Fahrwerk mit Stabilisator</a:t>
                      </a:r>
                      <a:endParaRPr lang="de-DE" sz="12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dirty="0" smtClean="0">
                          <a:solidFill>
                            <a:schemeClr val="tx1"/>
                          </a:solidFill>
                        </a:rPr>
                        <a:t>Aktive</a:t>
                      </a:r>
                      <a:r>
                        <a:rPr lang="de-DE" sz="1200" b="0" baseline="0" dirty="0" smtClean="0">
                          <a:solidFill>
                            <a:schemeClr val="tx1"/>
                          </a:solidFill>
                        </a:rPr>
                        <a:t> Fahrwerk</a:t>
                      </a:r>
                      <a:endParaRPr lang="de-DE" sz="12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018">
                <a:tc>
                  <a:txBody>
                    <a:bodyPr/>
                    <a:lstStyle/>
                    <a:p>
                      <a:r>
                        <a:rPr lang="de-DE" sz="12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701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895350"/>
            <a:ext cx="2425462" cy="4678238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Backup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3" t="16255" r="15622"/>
          <a:stretch/>
        </p:blipFill>
        <p:spPr>
          <a:xfrm>
            <a:off x="263304" y="1151425"/>
            <a:ext cx="2742060" cy="1066383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0" t="18500" r="11293"/>
          <a:stretch/>
        </p:blipFill>
        <p:spPr>
          <a:xfrm>
            <a:off x="287456" y="2529375"/>
            <a:ext cx="2717908" cy="1058444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2" t="13689" r="13946"/>
          <a:stretch/>
        </p:blipFill>
        <p:spPr>
          <a:xfrm>
            <a:off x="296515" y="3866933"/>
            <a:ext cx="2742644" cy="1116455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4" t="15591" r="15174"/>
          <a:stretch/>
        </p:blipFill>
        <p:spPr>
          <a:xfrm>
            <a:off x="3202285" y="1124744"/>
            <a:ext cx="2822332" cy="1107113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6" t="12837" r="13088"/>
          <a:stretch/>
        </p:blipFill>
        <p:spPr>
          <a:xfrm>
            <a:off x="3202285" y="2403802"/>
            <a:ext cx="2797022" cy="1167720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705363" y="2149886"/>
            <a:ext cx="194636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 smtClean="0"/>
              <a:t>BMW 116d passive Fahrwerk</a:t>
            </a:r>
            <a:endParaRPr lang="de-DE" sz="1050" dirty="0"/>
          </a:p>
        </p:txBody>
      </p:sp>
      <p:sp>
        <p:nvSpPr>
          <p:cNvPr id="11" name="Rechteck 10"/>
          <p:cNvSpPr/>
          <p:nvPr/>
        </p:nvSpPr>
        <p:spPr>
          <a:xfrm>
            <a:off x="907341" y="3496120"/>
            <a:ext cx="15568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 smtClean="0"/>
              <a:t>BMW </a:t>
            </a:r>
            <a:r>
              <a:rPr lang="de-DE" sz="1050" smtClean="0"/>
              <a:t>116d Stabilisator</a:t>
            </a:r>
            <a:endParaRPr lang="de-DE" sz="1050" dirty="0"/>
          </a:p>
        </p:txBody>
      </p:sp>
      <p:sp>
        <p:nvSpPr>
          <p:cNvPr id="12" name="Rechteck 11"/>
          <p:cNvSpPr/>
          <p:nvPr/>
        </p:nvSpPr>
        <p:spPr>
          <a:xfrm>
            <a:off x="812433" y="5044793"/>
            <a:ext cx="184056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 smtClean="0"/>
              <a:t>BMW </a:t>
            </a:r>
            <a:r>
              <a:rPr lang="de-DE" sz="1050" smtClean="0"/>
              <a:t>116d aktive Fahrwerk</a:t>
            </a:r>
            <a:endParaRPr lang="de-DE" sz="1050" dirty="0"/>
          </a:p>
        </p:txBody>
      </p:sp>
      <p:sp>
        <p:nvSpPr>
          <p:cNvPr id="13" name="Rechteck 12"/>
          <p:cNvSpPr/>
          <p:nvPr/>
        </p:nvSpPr>
        <p:spPr>
          <a:xfrm>
            <a:off x="3531568" y="2149886"/>
            <a:ext cx="222368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 smtClean="0"/>
              <a:t>S-Klasse W220 Passive Fahrwerk</a:t>
            </a:r>
            <a:endParaRPr lang="de-DE" sz="1050" dirty="0"/>
          </a:p>
        </p:txBody>
      </p:sp>
      <p:sp>
        <p:nvSpPr>
          <p:cNvPr id="14" name="Rechteck 13"/>
          <p:cNvSpPr/>
          <p:nvPr/>
        </p:nvSpPr>
        <p:spPr>
          <a:xfrm>
            <a:off x="3717381" y="3496120"/>
            <a:ext cx="176683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smtClean="0"/>
              <a:t>Sprinter Passive </a:t>
            </a:r>
            <a:r>
              <a:rPr lang="de-DE" sz="1050" dirty="0" smtClean="0"/>
              <a:t>Fahrwerk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485775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Aufgaben:</a:t>
            </a:r>
          </a:p>
          <a:p>
            <a:pPr lvl="1"/>
            <a:r>
              <a:rPr lang="de-DE" dirty="0" smtClean="0"/>
              <a:t>Straßenmodell aufbauen</a:t>
            </a:r>
          </a:p>
          <a:p>
            <a:pPr lvl="1"/>
            <a:r>
              <a:rPr lang="de-DE" dirty="0"/>
              <a:t>Fahrzeugmodell </a:t>
            </a:r>
            <a:r>
              <a:rPr lang="de-DE" dirty="0" smtClean="0"/>
              <a:t>weiterentwickeln</a:t>
            </a:r>
          </a:p>
          <a:p>
            <a:pPr lvl="2"/>
            <a:r>
              <a:rPr lang="de-DE" dirty="0" smtClean="0"/>
              <a:t>Stabilisator</a:t>
            </a:r>
          </a:p>
          <a:p>
            <a:pPr lvl="2"/>
            <a:r>
              <a:rPr lang="de-DE" dirty="0"/>
              <a:t>a</a:t>
            </a:r>
            <a:r>
              <a:rPr lang="de-DE" dirty="0" smtClean="0"/>
              <a:t>ktive Fahrwerk</a:t>
            </a:r>
          </a:p>
          <a:p>
            <a:pPr lvl="2"/>
            <a:r>
              <a:rPr lang="de-DE" dirty="0" smtClean="0"/>
              <a:t>Reifenmodell</a:t>
            </a:r>
          </a:p>
          <a:p>
            <a:pPr lvl="1"/>
            <a:r>
              <a:rPr lang="de-DE" dirty="0" smtClean="0"/>
              <a:t>Validierung</a:t>
            </a:r>
          </a:p>
          <a:p>
            <a:pPr lvl="1"/>
            <a:r>
              <a:rPr lang="de-DE" dirty="0" smtClean="0"/>
              <a:t>Klassifikation durchführen</a:t>
            </a:r>
          </a:p>
          <a:p>
            <a:pPr lvl="2"/>
            <a:r>
              <a:rPr lang="de-DE" dirty="0" smtClean="0"/>
              <a:t>Merkmalextraktion</a:t>
            </a:r>
          </a:p>
          <a:p>
            <a:pPr lvl="2"/>
            <a:r>
              <a:rPr lang="de-DE" dirty="0" smtClean="0"/>
              <a:t>Training und </a:t>
            </a:r>
            <a:r>
              <a:rPr lang="de-DE" dirty="0" smtClean="0"/>
              <a:t>Testen</a:t>
            </a:r>
          </a:p>
          <a:p>
            <a:pPr lvl="2"/>
            <a:r>
              <a:rPr lang="de-DE" dirty="0" smtClean="0"/>
              <a:t>Optimierung</a:t>
            </a:r>
            <a:endParaRPr lang="de-DE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 vorstellen</a:t>
            </a:r>
          </a:p>
        </p:txBody>
      </p:sp>
      <p:sp>
        <p:nvSpPr>
          <p:cNvPr id="4" name="Eingebuchteter Richtungspfeil 3"/>
          <p:cNvSpPr/>
          <p:nvPr/>
        </p:nvSpPr>
        <p:spPr>
          <a:xfrm>
            <a:off x="432000" y="5691600"/>
            <a:ext cx="1475999" cy="594000"/>
          </a:xfrm>
          <a:prstGeom prst="chevron">
            <a:avLst/>
          </a:prstGeom>
          <a:solidFill>
            <a:schemeClr val="accent1">
              <a:alpha val="0"/>
            </a:schemeClr>
          </a:solidFill>
          <a:ln w="44450">
            <a:solidFill>
              <a:srgbClr val="00B0F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33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895350"/>
            <a:ext cx="3187824" cy="2073105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Straßenmodell</a:t>
            </a:r>
            <a:r>
              <a:rPr lang="de-DE" altLang="zh-CN" dirty="0" smtClean="0"/>
              <a:t> = </a:t>
            </a:r>
            <a:r>
              <a:rPr lang="de-DE" dirty="0" smtClean="0"/>
              <a:t>Rauheit + Hindernisse</a:t>
            </a:r>
          </a:p>
          <a:p>
            <a:r>
              <a:rPr lang="de-DE" dirty="0" smtClean="0"/>
              <a:t>Rauheit</a:t>
            </a:r>
          </a:p>
          <a:p>
            <a:pPr lvl="1"/>
            <a:r>
              <a:rPr lang="de-DE" dirty="0" smtClean="0"/>
              <a:t>mit International Rauheit Index (IRI) beschrieben</a:t>
            </a:r>
          </a:p>
          <a:p>
            <a:pPr lvl="1"/>
            <a:r>
              <a:rPr lang="de-DE" dirty="0" smtClean="0"/>
              <a:t>durch spektrale Energieverteilung (PSD) simuliert </a:t>
            </a:r>
          </a:p>
          <a:p>
            <a:r>
              <a:rPr lang="de-DE" dirty="0" smtClean="0"/>
              <a:t>Hindernisse</a:t>
            </a:r>
          </a:p>
          <a:p>
            <a:pPr lvl="1"/>
            <a:r>
              <a:rPr lang="de-DE" dirty="0" smtClean="0"/>
              <a:t>durch unterschiede 1-D Funktion in Raumdomäne simuliert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Modellbildung</a:t>
            </a:r>
          </a:p>
        </p:txBody>
      </p:sp>
      <p:sp>
        <p:nvSpPr>
          <p:cNvPr id="7" name="Eingebuchteter Richtungspfeil 6"/>
          <p:cNvSpPr/>
          <p:nvPr/>
        </p:nvSpPr>
        <p:spPr>
          <a:xfrm>
            <a:off x="1799857" y="5691600"/>
            <a:ext cx="1475999" cy="594000"/>
          </a:xfrm>
          <a:prstGeom prst="chevron">
            <a:avLst/>
          </a:prstGeom>
          <a:solidFill>
            <a:schemeClr val="accent1">
              <a:alpha val="0"/>
            </a:schemeClr>
          </a:solidFill>
          <a:ln w="44450">
            <a:solidFill>
              <a:srgbClr val="00B0F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0" name="Bild 9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64800" y="3151756"/>
            <a:ext cx="1440160" cy="1016098"/>
          </a:xfrm>
          <a:prstGeom prst="rect">
            <a:avLst/>
          </a:prstGeom>
        </p:spPr>
      </p:pic>
      <p:pic>
        <p:nvPicPr>
          <p:cNvPr id="11" name="Bild 10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844000" y="3151756"/>
            <a:ext cx="1440000" cy="1015200"/>
          </a:xfrm>
          <a:prstGeom prst="rect">
            <a:avLst/>
          </a:prstGeom>
        </p:spPr>
      </p:pic>
      <p:pic>
        <p:nvPicPr>
          <p:cNvPr id="12" name="Bild 11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10800000" flipV="1">
            <a:off x="6613200" y="3150858"/>
            <a:ext cx="1440000" cy="1016098"/>
          </a:xfrm>
          <a:prstGeom prst="rect">
            <a:avLst/>
          </a:prstGeom>
        </p:spPr>
      </p:pic>
      <p:pic>
        <p:nvPicPr>
          <p:cNvPr id="23" name="Bild 22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939200" y="2939356"/>
            <a:ext cx="1015200" cy="1440000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9" r="8284"/>
          <a:stretch/>
        </p:blipFill>
        <p:spPr>
          <a:xfrm>
            <a:off x="611560" y="4221088"/>
            <a:ext cx="7560840" cy="131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5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Fahrzeugmodell</a:t>
            </a:r>
          </a:p>
          <a:p>
            <a:pPr marL="733425" lvl="2">
              <a:buBlip>
                <a:blip r:embed="rId3"/>
              </a:buBlip>
            </a:pPr>
            <a:r>
              <a:rPr lang="de-DE" sz="1600" dirty="0" smtClean="0"/>
              <a:t>In </a:t>
            </a:r>
            <a:r>
              <a:rPr lang="de-DE" altLang="zh-CN" sz="1600" dirty="0"/>
              <a:t>Bezug auf </a:t>
            </a:r>
            <a:r>
              <a:rPr lang="de-DE" altLang="zh-CN" sz="1600" dirty="0" smtClean="0"/>
              <a:t>Schwingungen</a:t>
            </a:r>
          </a:p>
          <a:p>
            <a:pPr marL="1181100" lvl="3">
              <a:buBlip>
                <a:blip r:embed="rId3"/>
              </a:buBlip>
            </a:pPr>
            <a:r>
              <a:rPr lang="de-DE" altLang="zh-CN" sz="1600" dirty="0" smtClean="0"/>
              <a:t>Fahrwerk</a:t>
            </a:r>
          </a:p>
          <a:p>
            <a:pPr marL="733425" lvl="2">
              <a:buBlip>
                <a:blip r:embed="rId3"/>
              </a:buBlip>
            </a:pPr>
            <a:r>
              <a:rPr lang="de-DE" sz="1600" dirty="0"/>
              <a:t>Querdynamik nicht </a:t>
            </a:r>
            <a:r>
              <a:rPr lang="de-DE" sz="1600" dirty="0" smtClean="0"/>
              <a:t>berücksichtigt</a:t>
            </a:r>
            <a:endParaRPr lang="de-DE" sz="1600" dirty="0"/>
          </a:p>
          <a:p>
            <a:r>
              <a:rPr lang="de-DE" dirty="0" smtClean="0"/>
              <a:t>Vertikaldynamik</a:t>
            </a:r>
          </a:p>
          <a:p>
            <a:pPr marL="733425" lvl="2">
              <a:buBlip>
                <a:blip r:embed="rId3"/>
              </a:buBlip>
            </a:pPr>
            <a:r>
              <a:rPr lang="de-DE" sz="1600" dirty="0"/>
              <a:t>viertes </a:t>
            </a:r>
            <a:r>
              <a:rPr lang="de-DE" sz="1600" dirty="0" smtClean="0"/>
              <a:t>Fahrzeugmodell</a:t>
            </a:r>
          </a:p>
          <a:p>
            <a:pPr marL="1181100" lvl="3">
              <a:buBlip>
                <a:blip r:embed="rId3"/>
              </a:buBlip>
            </a:pPr>
            <a:r>
              <a:rPr lang="de-DE" dirty="0" smtClean="0"/>
              <a:t>Hubbewegung</a:t>
            </a:r>
            <a:endParaRPr lang="de-DE" sz="1600" dirty="0"/>
          </a:p>
          <a:p>
            <a:pPr marL="733425" lvl="2">
              <a:buBlip>
                <a:blip r:embed="rId3"/>
              </a:buBlip>
            </a:pPr>
            <a:r>
              <a:rPr lang="de-DE" sz="1600" dirty="0" smtClean="0"/>
              <a:t>hal</a:t>
            </a:r>
            <a:r>
              <a:rPr lang="de-DE" altLang="zh-CN" sz="1600" dirty="0" smtClean="0"/>
              <a:t>bes </a:t>
            </a:r>
            <a:r>
              <a:rPr lang="de-DE" sz="1600" dirty="0" smtClean="0"/>
              <a:t>Fahrzeugmodell</a:t>
            </a:r>
          </a:p>
          <a:p>
            <a:pPr marL="1181100" lvl="3">
              <a:buBlip>
                <a:blip r:embed="rId3"/>
              </a:buBlip>
            </a:pPr>
            <a:r>
              <a:rPr lang="de-DE" dirty="0" smtClean="0"/>
              <a:t>Hub- und Nickbewegung</a:t>
            </a:r>
            <a:endParaRPr lang="de-DE" dirty="0"/>
          </a:p>
          <a:p>
            <a:pPr marL="733425" lvl="2">
              <a:buBlip>
                <a:blip r:embed="rId3"/>
              </a:buBlip>
            </a:pPr>
            <a:r>
              <a:rPr lang="de-DE" sz="1600" dirty="0" smtClean="0"/>
              <a:t>volles Fahrzeugmodell</a:t>
            </a:r>
          </a:p>
          <a:p>
            <a:pPr marL="1181100" lvl="3">
              <a:buBlip>
                <a:blip r:embed="rId3"/>
              </a:buBlip>
            </a:pPr>
            <a:r>
              <a:rPr lang="de-DE" dirty="0" smtClean="0"/>
              <a:t>Hub-</a:t>
            </a:r>
            <a:r>
              <a:rPr lang="de-DE" dirty="0"/>
              <a:t>, Nick- und </a:t>
            </a:r>
            <a:r>
              <a:rPr lang="de-DE" dirty="0" err="1" smtClean="0"/>
              <a:t>Wankbewegung</a:t>
            </a:r>
            <a:endParaRPr lang="de-DE" dirty="0" smtClean="0"/>
          </a:p>
          <a:p>
            <a:pPr marL="1181100" lvl="3">
              <a:buBlip>
                <a:blip r:embed="rId3"/>
              </a:buBlip>
            </a:pPr>
            <a:r>
              <a:rPr lang="de-DE" dirty="0" smtClean="0"/>
              <a:t>7 Freiheitsgrad</a:t>
            </a:r>
          </a:p>
          <a:p>
            <a:pPr marL="1181100" lvl="3">
              <a:buBlip>
                <a:blip r:embed="rId3"/>
              </a:buBlip>
            </a:pPr>
            <a:r>
              <a:rPr lang="de-DE" dirty="0" smtClean="0"/>
              <a:t>meisten </a:t>
            </a:r>
            <a:r>
              <a:rPr lang="de-DE" dirty="0"/>
              <a:t>Information </a:t>
            </a:r>
            <a:r>
              <a:rPr lang="de-DE" dirty="0" smtClean="0"/>
              <a:t>anbieten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Modellbildung</a:t>
            </a:r>
          </a:p>
        </p:txBody>
      </p:sp>
      <p:sp>
        <p:nvSpPr>
          <p:cNvPr id="7" name="Eingebuchteter Richtungspfeil 6"/>
          <p:cNvSpPr/>
          <p:nvPr/>
        </p:nvSpPr>
        <p:spPr>
          <a:xfrm>
            <a:off x="1799857" y="5691600"/>
            <a:ext cx="1475999" cy="594000"/>
          </a:xfrm>
          <a:prstGeom prst="chevron">
            <a:avLst/>
          </a:prstGeom>
          <a:solidFill>
            <a:schemeClr val="accent1">
              <a:alpha val="0"/>
            </a:schemeClr>
          </a:solidFill>
          <a:ln w="44450">
            <a:solidFill>
              <a:srgbClr val="00B0F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182646" y="1117460"/>
            <a:ext cx="3459227" cy="1911212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040" y="2895627"/>
            <a:ext cx="3960440" cy="250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7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Stabilisator</a:t>
            </a:r>
          </a:p>
          <a:p>
            <a:pPr lvl="1"/>
            <a:r>
              <a:rPr lang="de-DE" dirty="0" smtClean="0"/>
              <a:t>Drehfeder</a:t>
            </a:r>
          </a:p>
          <a:p>
            <a:pPr lvl="1"/>
            <a:r>
              <a:rPr lang="de-DE" dirty="0" err="1" smtClean="0"/>
              <a:t>Wankbewegung</a:t>
            </a:r>
            <a:r>
              <a:rPr lang="de-DE" dirty="0" smtClean="0"/>
              <a:t> mindern</a:t>
            </a:r>
          </a:p>
          <a:p>
            <a:r>
              <a:rPr lang="de-DE" dirty="0" smtClean="0"/>
              <a:t>Einsetzen in Fahrzeugmodell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Modellbildung</a:t>
            </a:r>
          </a:p>
        </p:txBody>
      </p:sp>
      <p:sp>
        <p:nvSpPr>
          <p:cNvPr id="7" name="Eingebuchteter Richtungspfeil 6"/>
          <p:cNvSpPr/>
          <p:nvPr/>
        </p:nvSpPr>
        <p:spPr>
          <a:xfrm>
            <a:off x="1799857" y="5691600"/>
            <a:ext cx="1475999" cy="594000"/>
          </a:xfrm>
          <a:prstGeom prst="chevron">
            <a:avLst/>
          </a:prstGeom>
          <a:solidFill>
            <a:schemeClr val="accent1">
              <a:alpha val="0"/>
            </a:schemeClr>
          </a:solidFill>
          <a:ln w="44450">
            <a:solidFill>
              <a:srgbClr val="00B0F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3376370"/>
            <a:ext cx="3529665" cy="1564798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8" y="1299645"/>
            <a:ext cx="2736304" cy="1710190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r="6328"/>
          <a:stretch/>
        </p:blipFill>
        <p:spPr>
          <a:xfrm>
            <a:off x="323528" y="2924944"/>
            <a:ext cx="4820864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9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Aktive Fahrwerk</a:t>
                </a:r>
              </a:p>
              <a:p>
                <a:pPr lvl="1"/>
                <a:r>
                  <a:rPr lang="de-DE" dirty="0" smtClean="0"/>
                  <a:t>Aktor gesteuert vom Regler</a:t>
                </a:r>
              </a:p>
              <a:p>
                <a:pPr lvl="1"/>
                <a:r>
                  <a:rPr lang="de-DE" dirty="0" smtClean="0"/>
                  <a:t>Hub-, Wank- </a:t>
                </a:r>
                <a:r>
                  <a:rPr lang="de-DE" dirty="0"/>
                  <a:t>und </a:t>
                </a:r>
                <a:r>
                  <a:rPr lang="de-DE" dirty="0" smtClean="0"/>
                  <a:t>Nickbewegungen verringert</a:t>
                </a:r>
                <a:endParaRPr lang="de-DE" dirty="0"/>
              </a:p>
              <a:p>
                <a:r>
                  <a:rPr lang="de-DE" dirty="0" smtClean="0"/>
                  <a:t>Regelungskonzept</a:t>
                </a:r>
              </a:p>
              <a:p>
                <a:pPr lvl="1"/>
                <a:r>
                  <a:rPr lang="de-DE" dirty="0" smtClean="0"/>
                  <a:t>Linear-quadratischer Regelung</a:t>
                </a:r>
              </a:p>
              <a:p>
                <a:pPr lvl="1"/>
                <a:r>
                  <a:rPr lang="de-DE" dirty="0" smtClean="0"/>
                  <a:t>H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∞</m:t>
                    </m:r>
                  </m:oMath>
                </a14:m>
                <a:r>
                  <a:rPr lang="de-DE" dirty="0" smtClean="0"/>
                  <a:t> Regelung</a:t>
                </a:r>
              </a:p>
              <a:p>
                <a:r>
                  <a:rPr lang="de-DE" dirty="0" smtClean="0"/>
                  <a:t>Vergleich</a:t>
                </a:r>
              </a:p>
              <a:p>
                <a:pPr lvl="1"/>
                <a:r>
                  <a:rPr lang="de-DE" dirty="0"/>
                  <a:t>Leistung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Robustheit</a:t>
                </a:r>
              </a:p>
              <a:p>
                <a:pPr lvl="1"/>
                <a:r>
                  <a:rPr lang="de-DE" dirty="0"/>
                  <a:t>H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charset="0"/>
                        <a:ea typeface="Cambria Math" charset="0"/>
                        <a:cs typeface="Cambria Math" charset="0"/>
                      </a:rPr>
                      <m:t>∞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smtClean="0"/>
                  <a:t>Regler auswählen</a:t>
                </a:r>
                <a:endParaRPr lang="de-DE" dirty="0"/>
              </a:p>
            </p:txBody>
          </p:sp>
        </mc:Choice>
        <mc:Fallback xmlns="">
          <p:sp>
            <p:nvSpPr>
              <p:cNvPr id="2" name="Inhalt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61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Modellbildung</a:t>
            </a:r>
          </a:p>
        </p:txBody>
      </p:sp>
      <p:sp>
        <p:nvSpPr>
          <p:cNvPr id="7" name="Eingebuchteter Richtungspfeil 6"/>
          <p:cNvSpPr/>
          <p:nvPr/>
        </p:nvSpPr>
        <p:spPr>
          <a:xfrm>
            <a:off x="1799857" y="5691600"/>
            <a:ext cx="1475999" cy="594000"/>
          </a:xfrm>
          <a:prstGeom prst="chevron">
            <a:avLst/>
          </a:prstGeom>
          <a:solidFill>
            <a:schemeClr val="accent1">
              <a:alpha val="0"/>
            </a:schemeClr>
          </a:solidFill>
          <a:ln w="44450">
            <a:solidFill>
              <a:srgbClr val="00B0F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014" y="1052737"/>
            <a:ext cx="2957450" cy="1728192"/>
          </a:xfrm>
          <a:prstGeom prst="rect">
            <a:avLst/>
          </a:prstGeom>
        </p:spPr>
      </p:pic>
      <p:sp>
        <p:nvSpPr>
          <p:cNvPr id="9" name="AutoShape 2" descr="|\underline G(s)\|_{\infty }={\underset  {\omega }{sup}}\ \overline \sigma (\left|\underline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4" t="4059" r="7725" b="3215"/>
          <a:stretch/>
        </p:blipFill>
        <p:spPr>
          <a:xfrm>
            <a:off x="3995936" y="2698696"/>
            <a:ext cx="5040560" cy="299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6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Inhaltsplatzhalt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Reifen</a:t>
                </a:r>
              </a:p>
              <a:p>
                <a:pPr lvl="1"/>
                <a:r>
                  <a:rPr lang="de-DE" dirty="0" smtClean="0"/>
                  <a:t>Punktkontakt-Modell</a:t>
                </a:r>
              </a:p>
              <a:p>
                <a:pPr lvl="2"/>
                <a:r>
                  <a:rPr lang="de-DE" dirty="0"/>
                  <a:t>e</a:t>
                </a:r>
                <a:r>
                  <a:rPr lang="de-DE" dirty="0" smtClean="0"/>
                  <a:t>infach Struktur</a:t>
                </a:r>
              </a:p>
              <a:p>
                <a:pPr lvl="2"/>
                <a:r>
                  <a:rPr lang="de-DE" dirty="0"/>
                  <a:t>Begrenzung </a:t>
                </a:r>
                <a:r>
                  <a:rPr lang="de-DE" dirty="0" smtClean="0"/>
                  <a:t>bei kurzen Hindernisse</a:t>
                </a:r>
              </a:p>
              <a:p>
                <a:pPr lvl="1"/>
                <a:r>
                  <a:rPr lang="de-DE" dirty="0" smtClean="0"/>
                  <a:t>Starres Ringmodell</a:t>
                </a:r>
              </a:p>
              <a:p>
                <a:pPr lvl="2"/>
                <a:r>
                  <a:rPr lang="de-DE" dirty="0" smtClean="0"/>
                  <a:t>Felge + Ring + Kontaktfläche</a:t>
                </a:r>
              </a:p>
              <a:p>
                <a:pPr lvl="2"/>
                <a:r>
                  <a:rPr lang="de-DE" dirty="0" smtClean="0"/>
                  <a:t>Genauigkeit für Vertikaldynamik</a:t>
                </a:r>
              </a:p>
              <a:p>
                <a:pPr lvl="2"/>
                <a:r>
                  <a:rPr lang="de-DE" dirty="0" smtClean="0"/>
                  <a:t>mehr physikalische Größen</a:t>
                </a:r>
                <a:r>
                  <a:rPr lang="de-DE" altLang="zh-CN" dirty="0" smtClean="0"/>
                  <a:t> </a:t>
                </a:r>
                <a:r>
                  <a:rPr lang="de-DE" dirty="0" smtClean="0"/>
                  <a:t>anfordert</a:t>
                </a:r>
              </a:p>
              <a:p>
                <a:pPr lvl="1"/>
                <a:r>
                  <a:rPr lang="de-DE" dirty="0"/>
                  <a:t>M</a:t>
                </a:r>
                <a:r>
                  <a:rPr lang="de-DE" dirty="0" smtClean="0"/>
                  <a:t>odifiziertes Punktkontakt-Modell</a:t>
                </a:r>
                <a:endParaRPr lang="de-DE" b="0" dirty="0" smtClean="0"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</m:sub>
                    </m:sSub>
                    <m:r>
                      <a:rPr lang="de-DE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lang="en-US" b="0" i="1" smtClean="0">
                        <a:latin typeface="Cambria Math" charset="0"/>
                      </a:rPr>
                      <m:t>𝑟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de-DE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de-DE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charset="0"/>
                          </a:rPr>
                          <m:t>𝑣</m:t>
                        </m:r>
                        <m:r>
                          <a:rPr lang="de-DE" b="0" i="1" smtClean="0">
                            <a:latin typeface="Cambria Math" charset="0"/>
                          </a:rPr>
                          <m:t>,</m:t>
                        </m:r>
                        <m:f>
                          <m:fPr>
                            <m:ctrlPr>
                              <a:rPr lang="de-DE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charset="0"/>
                                  </a:rPr>
                                  <m:t>𝐻𝑖𝑛𝑑𝑒𝑟𝑛𝑖𝑠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de-DE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charset="0"/>
                                  </a:rPr>
                                  <m:t>𝐾𝑜𝑛𝑡𝑎𝑘𝑡𝑓𝑙</m:t>
                                </m:r>
                                <m:r>
                                  <a:rPr lang="de-DE" b="0" i="1" smtClean="0">
                                    <a:latin typeface="Cambria Math" charset="0"/>
                                  </a:rPr>
                                  <m:t>ä</m:t>
                                </m:r>
                                <m:r>
                                  <a:rPr lang="de-DE" b="0" i="1" smtClean="0">
                                    <a:latin typeface="Cambria Math" charset="0"/>
                                  </a:rPr>
                                  <m:t>𝑐h𝑒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de-DE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𝑟</m:t>
                    </m:r>
                  </m:oMath>
                </a14:m>
                <a:endParaRPr lang="de-DE" dirty="0" smtClean="0"/>
              </a:p>
              <a:p>
                <a:pPr lvl="2"/>
                <a:r>
                  <a:rPr lang="de-DE" dirty="0" smtClean="0"/>
                  <a:t>Parameter identifizieren</a:t>
                </a:r>
              </a:p>
            </p:txBody>
          </p:sp>
        </mc:Choice>
        <mc:Fallback>
          <p:sp>
            <p:nvSpPr>
              <p:cNvPr id="2" name="Inhalt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61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Modellbildung</a:t>
            </a:r>
          </a:p>
        </p:txBody>
      </p:sp>
      <p:sp>
        <p:nvSpPr>
          <p:cNvPr id="7" name="Eingebuchteter Richtungspfeil 6"/>
          <p:cNvSpPr/>
          <p:nvPr/>
        </p:nvSpPr>
        <p:spPr>
          <a:xfrm>
            <a:off x="1799857" y="5691600"/>
            <a:ext cx="1475999" cy="594000"/>
          </a:xfrm>
          <a:prstGeom prst="chevron">
            <a:avLst/>
          </a:prstGeom>
          <a:solidFill>
            <a:schemeClr val="accent1">
              <a:alpha val="0"/>
            </a:schemeClr>
          </a:solidFill>
          <a:ln w="44450">
            <a:solidFill>
              <a:srgbClr val="00B0F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2700439"/>
            <a:ext cx="2052389" cy="2888801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846" y="3243958"/>
            <a:ext cx="1466526" cy="2311524"/>
          </a:xfrm>
          <a:prstGeom prst="rect">
            <a:avLst/>
          </a:prstGeom>
        </p:spPr>
      </p:pic>
      <p:grpSp>
        <p:nvGrpSpPr>
          <p:cNvPr id="5" name="Gruppierung 4"/>
          <p:cNvGrpSpPr/>
          <p:nvPr/>
        </p:nvGrpSpPr>
        <p:grpSpPr>
          <a:xfrm>
            <a:off x="4932040" y="930786"/>
            <a:ext cx="3915916" cy="1735743"/>
            <a:chOff x="4932040" y="908720"/>
            <a:chExt cx="3915916" cy="1735743"/>
          </a:xfrm>
        </p:grpSpPr>
        <p:pic>
          <p:nvPicPr>
            <p:cNvPr id="6" name="Bild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2040" y="908720"/>
              <a:ext cx="3915916" cy="1364637"/>
            </a:xfrm>
            <a:prstGeom prst="rect">
              <a:avLst/>
            </a:prstGeom>
          </p:spPr>
        </p:pic>
        <p:sp>
          <p:nvSpPr>
            <p:cNvPr id="3" name="Rechteck 2"/>
            <p:cNvSpPr/>
            <p:nvPr/>
          </p:nvSpPr>
          <p:spPr>
            <a:xfrm>
              <a:off x="5076056" y="2182798"/>
              <a:ext cx="367608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800" dirty="0" smtClean="0">
                  <a:solidFill>
                    <a:srgbClr val="222222"/>
                  </a:solidFill>
                </a:rPr>
                <a:t>Frey</a:t>
              </a:r>
              <a:r>
                <a:rPr lang="de-DE" sz="800" dirty="0">
                  <a:solidFill>
                    <a:srgbClr val="222222"/>
                  </a:solidFill>
                </a:rPr>
                <a:t>, N. W. (2009). </a:t>
              </a:r>
              <a:r>
                <a:rPr lang="de-DE" sz="800" i="1" dirty="0">
                  <a:solidFill>
                    <a:srgbClr val="222222"/>
                  </a:solidFill>
                </a:rPr>
                <a:t>Development </a:t>
              </a:r>
              <a:r>
                <a:rPr lang="de-DE" sz="800" i="1" dirty="0" err="1">
                  <a:solidFill>
                    <a:srgbClr val="222222"/>
                  </a:solidFill>
                </a:rPr>
                <a:t>of</a:t>
              </a:r>
              <a:r>
                <a:rPr lang="de-DE" sz="800" i="1" dirty="0">
                  <a:solidFill>
                    <a:srgbClr val="222222"/>
                  </a:solidFill>
                </a:rPr>
                <a:t> a rigid ring </a:t>
              </a:r>
              <a:r>
                <a:rPr lang="de-DE" sz="800" i="1" dirty="0" err="1">
                  <a:solidFill>
                    <a:srgbClr val="222222"/>
                  </a:solidFill>
                </a:rPr>
                <a:t>tire</a:t>
              </a:r>
              <a:r>
                <a:rPr lang="de-DE" sz="800" i="1" dirty="0">
                  <a:solidFill>
                    <a:srgbClr val="222222"/>
                  </a:solidFill>
                </a:rPr>
                <a:t> </a:t>
              </a:r>
              <a:r>
                <a:rPr lang="de-DE" sz="800" i="1" dirty="0" err="1">
                  <a:solidFill>
                    <a:srgbClr val="222222"/>
                  </a:solidFill>
                </a:rPr>
                <a:t>model</a:t>
              </a:r>
              <a:r>
                <a:rPr lang="de-DE" sz="800" i="1" dirty="0">
                  <a:solidFill>
                    <a:srgbClr val="222222"/>
                  </a:solidFill>
                </a:rPr>
                <a:t> </a:t>
              </a:r>
              <a:r>
                <a:rPr lang="de-DE" sz="800" i="1" dirty="0" err="1">
                  <a:solidFill>
                    <a:srgbClr val="222222"/>
                  </a:solidFill>
                </a:rPr>
                <a:t>and</a:t>
              </a:r>
              <a:r>
                <a:rPr lang="de-DE" sz="800" i="1" dirty="0">
                  <a:solidFill>
                    <a:srgbClr val="222222"/>
                  </a:solidFill>
                </a:rPr>
                <a:t> </a:t>
              </a:r>
              <a:r>
                <a:rPr lang="de-DE" sz="800" i="1" dirty="0" err="1">
                  <a:solidFill>
                    <a:srgbClr val="222222"/>
                  </a:solidFill>
                </a:rPr>
                <a:t>comparison</a:t>
              </a:r>
              <a:r>
                <a:rPr lang="de-DE" sz="800" i="1" dirty="0">
                  <a:solidFill>
                    <a:srgbClr val="222222"/>
                  </a:solidFill>
                </a:rPr>
                <a:t> </a:t>
              </a:r>
              <a:r>
                <a:rPr lang="de-DE" sz="800" i="1" dirty="0" err="1">
                  <a:solidFill>
                    <a:srgbClr val="222222"/>
                  </a:solidFill>
                </a:rPr>
                <a:t>among</a:t>
              </a:r>
              <a:r>
                <a:rPr lang="de-DE" sz="800" i="1" dirty="0">
                  <a:solidFill>
                    <a:srgbClr val="222222"/>
                  </a:solidFill>
                </a:rPr>
                <a:t> </a:t>
              </a:r>
              <a:r>
                <a:rPr lang="de-DE" sz="800" i="1" dirty="0" err="1">
                  <a:solidFill>
                    <a:srgbClr val="222222"/>
                  </a:solidFill>
                </a:rPr>
                <a:t>various</a:t>
              </a:r>
              <a:r>
                <a:rPr lang="de-DE" sz="800" i="1" dirty="0">
                  <a:solidFill>
                    <a:srgbClr val="222222"/>
                  </a:solidFill>
                </a:rPr>
                <a:t> </a:t>
              </a:r>
              <a:r>
                <a:rPr lang="de-DE" sz="800" i="1" dirty="0" err="1">
                  <a:solidFill>
                    <a:srgbClr val="222222"/>
                  </a:solidFill>
                </a:rPr>
                <a:t>tire</a:t>
              </a:r>
              <a:r>
                <a:rPr lang="de-DE" sz="800" i="1" dirty="0">
                  <a:solidFill>
                    <a:srgbClr val="222222"/>
                  </a:solidFill>
                </a:rPr>
                <a:t> </a:t>
              </a:r>
              <a:r>
                <a:rPr lang="de-DE" sz="800" i="1" dirty="0" err="1">
                  <a:solidFill>
                    <a:srgbClr val="222222"/>
                  </a:solidFill>
                </a:rPr>
                <a:t>models</a:t>
              </a:r>
              <a:r>
                <a:rPr lang="de-DE" sz="800" i="1" dirty="0">
                  <a:solidFill>
                    <a:srgbClr val="222222"/>
                  </a:solidFill>
                </a:rPr>
                <a:t> </a:t>
              </a:r>
              <a:r>
                <a:rPr lang="de-DE" sz="800" i="1" dirty="0" err="1">
                  <a:solidFill>
                    <a:srgbClr val="222222"/>
                  </a:solidFill>
                </a:rPr>
                <a:t>for</a:t>
              </a:r>
              <a:r>
                <a:rPr lang="de-DE" sz="800" i="1" dirty="0">
                  <a:solidFill>
                    <a:srgbClr val="222222"/>
                  </a:solidFill>
                </a:rPr>
                <a:t> </a:t>
              </a:r>
              <a:r>
                <a:rPr lang="de-DE" sz="800" i="1" dirty="0" err="1">
                  <a:solidFill>
                    <a:srgbClr val="222222"/>
                  </a:solidFill>
                </a:rPr>
                <a:t>ride</a:t>
              </a:r>
              <a:r>
                <a:rPr lang="de-DE" sz="800" i="1" dirty="0">
                  <a:solidFill>
                    <a:srgbClr val="222222"/>
                  </a:solidFill>
                </a:rPr>
                <a:t> </a:t>
              </a:r>
              <a:r>
                <a:rPr lang="de-DE" sz="800" i="1" dirty="0" err="1">
                  <a:solidFill>
                    <a:srgbClr val="222222"/>
                  </a:solidFill>
                </a:rPr>
                <a:t>comfort</a:t>
              </a:r>
              <a:r>
                <a:rPr lang="de-DE" sz="800" i="1" dirty="0">
                  <a:solidFill>
                    <a:srgbClr val="222222"/>
                  </a:solidFill>
                </a:rPr>
                <a:t> </a:t>
              </a:r>
              <a:r>
                <a:rPr lang="de-DE" sz="800" i="1" dirty="0" err="1">
                  <a:solidFill>
                    <a:srgbClr val="222222"/>
                  </a:solidFill>
                </a:rPr>
                <a:t>simulations</a:t>
              </a:r>
              <a:r>
                <a:rPr lang="de-DE" sz="800" dirty="0">
                  <a:solidFill>
                    <a:srgbClr val="222222"/>
                  </a:solidFill>
                </a:rPr>
                <a:t> (</a:t>
              </a:r>
              <a:r>
                <a:rPr lang="de-DE" sz="800" dirty="0" err="1">
                  <a:solidFill>
                    <a:srgbClr val="222222"/>
                  </a:solidFill>
                </a:rPr>
                <a:t>Doctoral</a:t>
              </a:r>
              <a:r>
                <a:rPr lang="de-DE" sz="800" dirty="0">
                  <a:solidFill>
                    <a:srgbClr val="222222"/>
                  </a:solidFill>
                </a:rPr>
                <a:t> </a:t>
              </a:r>
              <a:r>
                <a:rPr lang="de-DE" sz="800" dirty="0" err="1">
                  <a:solidFill>
                    <a:srgbClr val="222222"/>
                  </a:solidFill>
                </a:rPr>
                <a:t>dissertation</a:t>
              </a:r>
              <a:r>
                <a:rPr lang="de-DE" sz="800" dirty="0">
                  <a:solidFill>
                    <a:srgbClr val="222222"/>
                  </a:solidFill>
                </a:rPr>
                <a:t>, </a:t>
              </a:r>
              <a:r>
                <a:rPr lang="de-DE" sz="800" dirty="0" err="1">
                  <a:solidFill>
                    <a:srgbClr val="222222"/>
                  </a:solidFill>
                </a:rPr>
                <a:t>Clemson</a:t>
              </a:r>
              <a:r>
                <a:rPr lang="de-DE" sz="800" dirty="0">
                  <a:solidFill>
                    <a:srgbClr val="222222"/>
                  </a:solidFill>
                </a:rPr>
                <a:t> University).</a:t>
              </a:r>
              <a:endParaRPr lang="de-DE" sz="800" dirty="0"/>
            </a:p>
          </p:txBody>
        </p:sp>
      </p:grpSp>
      <p:cxnSp>
        <p:nvCxnSpPr>
          <p:cNvPr id="13" name="Gerade Verbindung mit Pfeil 12"/>
          <p:cNvCxnSpPr/>
          <p:nvPr/>
        </p:nvCxnSpPr>
        <p:spPr>
          <a:xfrm flipV="1">
            <a:off x="5976000" y="5014800"/>
            <a:ext cx="0" cy="354407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>
          <a:xfrm flipH="1">
            <a:off x="5760000" y="5369207"/>
            <a:ext cx="216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5868000" y="4788000"/>
            <a:ext cx="2185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smtClean="0"/>
              <a:t>r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6229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528" y="4797152"/>
            <a:ext cx="8356600" cy="1365870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>
                <a:sym typeface="Wingdings"/>
              </a:rPr>
              <a:t> Identifikation der Parameter und Validierung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Modellbildung - Zusammenfassung</a:t>
            </a:r>
            <a:endParaRPr lang="de-DE" dirty="0"/>
          </a:p>
        </p:txBody>
      </p:sp>
      <p:grpSp>
        <p:nvGrpSpPr>
          <p:cNvPr id="4" name="Gruppierung 3"/>
          <p:cNvGrpSpPr/>
          <p:nvPr/>
        </p:nvGrpSpPr>
        <p:grpSpPr>
          <a:xfrm>
            <a:off x="611560" y="1307247"/>
            <a:ext cx="7852544" cy="3129865"/>
            <a:chOff x="611560" y="1484717"/>
            <a:chExt cx="7852544" cy="3129865"/>
          </a:xfrm>
        </p:grpSpPr>
        <p:graphicFrame>
          <p:nvGraphicFramePr>
            <p:cNvPr id="6" name="Diagramm 5"/>
            <p:cNvGraphicFramePr/>
            <p:nvPr>
              <p:extLst>
                <p:ext uri="{D42A27DB-BD31-4B8C-83A1-F6EECF244321}">
                  <p14:modId xmlns:p14="http://schemas.microsoft.com/office/powerpoint/2010/main" val="984068124"/>
                </p:ext>
              </p:extLst>
            </p:nvPr>
          </p:nvGraphicFramePr>
          <p:xfrm>
            <a:off x="611560" y="1484717"/>
            <a:ext cx="7852544" cy="230425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aphicFrame>
          <p:nvGraphicFramePr>
            <p:cNvPr id="8" name="Diagramm 7"/>
            <p:cNvGraphicFramePr/>
            <p:nvPr>
              <p:extLst>
                <p:ext uri="{D42A27DB-BD31-4B8C-83A1-F6EECF244321}">
                  <p14:modId xmlns:p14="http://schemas.microsoft.com/office/powerpoint/2010/main" val="1461394521"/>
                </p:ext>
              </p:extLst>
            </p:nvPr>
          </p:nvGraphicFramePr>
          <p:xfrm>
            <a:off x="5364000" y="3124717"/>
            <a:ext cx="1494000" cy="666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graphicFrame>
          <p:nvGraphicFramePr>
            <p:cNvPr id="11" name="Diagramm 10"/>
            <p:cNvGraphicFramePr/>
            <p:nvPr>
              <p:extLst>
                <p:ext uri="{D42A27DB-BD31-4B8C-83A1-F6EECF244321}">
                  <p14:modId xmlns:p14="http://schemas.microsoft.com/office/powerpoint/2010/main" val="887243708"/>
                </p:ext>
              </p:extLst>
            </p:nvPr>
          </p:nvGraphicFramePr>
          <p:xfrm>
            <a:off x="6966059" y="3120999"/>
            <a:ext cx="1494000" cy="666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3" r:lo="rId14" r:qs="rId15" r:cs="rId16"/>
            </a:graphicData>
          </a:graphic>
        </p:graphicFrame>
        <p:graphicFrame>
          <p:nvGraphicFramePr>
            <p:cNvPr id="12" name="Diagramm 11"/>
            <p:cNvGraphicFramePr/>
            <p:nvPr>
              <p:extLst>
                <p:ext uri="{D42A27DB-BD31-4B8C-83A1-F6EECF244321}">
                  <p14:modId xmlns:p14="http://schemas.microsoft.com/office/powerpoint/2010/main" val="1926039235"/>
                </p:ext>
              </p:extLst>
            </p:nvPr>
          </p:nvGraphicFramePr>
          <p:xfrm>
            <a:off x="613856" y="3948582"/>
            <a:ext cx="7848498" cy="666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8" r:lo="rId19" r:qs="rId20" r:cs="rId21"/>
            </a:graphicData>
          </a:graphic>
        </p:graphicFrame>
        <p:sp>
          <p:nvSpPr>
            <p:cNvPr id="14" name="Pfeil nach rechts 4"/>
            <p:cNvSpPr/>
            <p:nvPr/>
          </p:nvSpPr>
          <p:spPr>
            <a:xfrm>
              <a:off x="4517450" y="2205194"/>
              <a:ext cx="86400" cy="63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800" kern="1200"/>
            </a:p>
          </p:txBody>
        </p:sp>
        <p:grpSp>
          <p:nvGrpSpPr>
            <p:cNvPr id="21" name="Gruppierung 20"/>
            <p:cNvGrpSpPr/>
            <p:nvPr/>
          </p:nvGrpSpPr>
          <p:grpSpPr>
            <a:xfrm rot="10800000">
              <a:off x="4416658" y="3821812"/>
              <a:ext cx="216000" cy="90000"/>
              <a:chOff x="1786870" y="1108110"/>
              <a:chExt cx="291509" cy="161949"/>
            </a:xfrm>
          </p:grpSpPr>
          <p:sp>
            <p:nvSpPr>
              <p:cNvPr id="22" name="Pfeil nach rechts 21"/>
              <p:cNvSpPr/>
              <p:nvPr/>
            </p:nvSpPr>
            <p:spPr>
              <a:xfrm rot="16200000">
                <a:off x="1851650" y="1043330"/>
                <a:ext cx="161949" cy="291509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1">
                  <a:shade val="90000"/>
                  <a:hueOff val="-95016"/>
                  <a:satOff val="-19035"/>
                  <a:lumOff val="9592"/>
                  <a:alphaOff val="0"/>
                </a:schemeClr>
              </a:lnRef>
              <a:fillRef idx="1">
                <a:schemeClr val="accent1">
                  <a:shade val="90000"/>
                  <a:hueOff val="-95016"/>
                  <a:satOff val="-19035"/>
                  <a:lumOff val="9592"/>
                  <a:alphaOff val="0"/>
                </a:schemeClr>
              </a:fillRef>
              <a:effectRef idx="0">
                <a:schemeClr val="accent1">
                  <a:shade val="90000"/>
                  <a:hueOff val="-95016"/>
                  <a:satOff val="-19035"/>
                  <a:lumOff val="9592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Pfeil nach rechts 4"/>
              <p:cNvSpPr/>
              <p:nvPr/>
            </p:nvSpPr>
            <p:spPr>
              <a:xfrm rot="10800000">
                <a:off x="1825739" y="1156695"/>
                <a:ext cx="116603" cy="11336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355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de-DE" sz="800" kern="1200"/>
              </a:p>
            </p:txBody>
          </p:sp>
        </p:grpSp>
      </p:grpSp>
      <p:sp>
        <p:nvSpPr>
          <p:cNvPr id="24" name="Eingebuchteter Richtungspfeil 23"/>
          <p:cNvSpPr/>
          <p:nvPr/>
        </p:nvSpPr>
        <p:spPr>
          <a:xfrm>
            <a:off x="1799857" y="5691600"/>
            <a:ext cx="1475999" cy="594000"/>
          </a:xfrm>
          <a:prstGeom prst="chevron">
            <a:avLst/>
          </a:prstGeom>
          <a:solidFill>
            <a:schemeClr val="accent1">
              <a:alpha val="0"/>
            </a:schemeClr>
          </a:solidFill>
          <a:ln w="44450">
            <a:solidFill>
              <a:srgbClr val="00B0F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7" name="Pfeil nach rechts 26"/>
          <p:cNvSpPr/>
          <p:nvPr/>
        </p:nvSpPr>
        <p:spPr>
          <a:xfrm rot="5400000">
            <a:off x="4492832" y="1970563"/>
            <a:ext cx="90000" cy="216000"/>
          </a:xfrm>
          <a:prstGeom prst="righ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shade val="90000"/>
              <a:hueOff val="-95016"/>
              <a:satOff val="-19035"/>
              <a:lumOff val="9592"/>
              <a:alphaOff val="0"/>
            </a:schemeClr>
          </a:lnRef>
          <a:fillRef idx="1">
            <a:schemeClr val="accent1">
              <a:shade val="90000"/>
              <a:hueOff val="-95016"/>
              <a:satOff val="-19035"/>
              <a:lumOff val="9592"/>
              <a:alphaOff val="0"/>
            </a:schemeClr>
          </a:fillRef>
          <a:effectRef idx="0">
            <a:schemeClr val="accent1">
              <a:shade val="90000"/>
              <a:hueOff val="-95016"/>
              <a:satOff val="-19035"/>
              <a:lumOff val="9592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570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äsentation Internationales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9D9D9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808080"/>
        </a:hlink>
        <a:folHlink>
          <a:srgbClr val="7D92C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2613</Words>
  <Application>Microsoft Macintosh PowerPoint</Application>
  <PresentationFormat>Bildschirmpräsentation (4:3)</PresentationFormat>
  <Paragraphs>383</Paragraphs>
  <Slides>24</Slides>
  <Notes>21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9" baseType="lpstr">
      <vt:lpstr>Cambria Math</vt:lpstr>
      <vt:lpstr>Wingdings</vt:lpstr>
      <vt:lpstr>宋体</vt:lpstr>
      <vt:lpstr>Arial</vt:lpstr>
      <vt:lpstr>Präsentation Internationales</vt:lpstr>
      <vt:lpstr>PowerPoint-Präsentation</vt:lpstr>
      <vt:lpstr>Aufgabe vorstellen</vt:lpstr>
      <vt:lpstr>Aufgabe vorstellen</vt:lpstr>
      <vt:lpstr>Modellbildung</vt:lpstr>
      <vt:lpstr>Modellbildung</vt:lpstr>
      <vt:lpstr>Modellbildung</vt:lpstr>
      <vt:lpstr>Modellbildung</vt:lpstr>
      <vt:lpstr>Modellbildung</vt:lpstr>
      <vt:lpstr>Modellbildung - Zusammenfassung</vt:lpstr>
      <vt:lpstr>Validierung</vt:lpstr>
      <vt:lpstr>Validierung</vt:lpstr>
      <vt:lpstr>Data-Mining</vt:lpstr>
      <vt:lpstr>Ergebnisse</vt:lpstr>
      <vt:lpstr>Ergebnisse</vt:lpstr>
      <vt:lpstr>Ergebnisse</vt:lpstr>
      <vt:lpstr>Ergebnisse</vt:lpstr>
      <vt:lpstr>Ergebnisse</vt:lpstr>
      <vt:lpstr>Fazit und Ausblick</vt:lpstr>
      <vt:lpstr>PowerPoint-Präsentation</vt:lpstr>
      <vt:lpstr>Backup</vt:lpstr>
      <vt:lpstr>Backup</vt:lpstr>
      <vt:lpstr>Backup</vt:lpstr>
      <vt:lpstr>Backup</vt:lpstr>
      <vt:lpstr>Backup</vt:lpstr>
    </vt:vector>
  </TitlesOfParts>
  <Company>Karlsruhe Institute of Technology (KIT)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Default</dc:creator>
  <cp:lastModifiedBy>ChenJinbo</cp:lastModifiedBy>
  <cp:revision>1157</cp:revision>
  <cp:lastPrinted>2013-04-18T08:39:58Z</cp:lastPrinted>
  <dcterms:created xsi:type="dcterms:W3CDTF">2011-08-02T06:26:10Z</dcterms:created>
  <dcterms:modified xsi:type="dcterms:W3CDTF">2017-12-12T08:59:11Z</dcterms:modified>
</cp:coreProperties>
</file>